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6"/>
  </p:notesMasterIdLst>
  <p:handoutMasterIdLst>
    <p:handoutMasterId r:id="rId57"/>
  </p:handoutMasterIdLst>
  <p:sldIdLst>
    <p:sldId id="256" r:id="rId2"/>
    <p:sldId id="312" r:id="rId3"/>
    <p:sldId id="313" r:id="rId4"/>
    <p:sldId id="339" r:id="rId5"/>
    <p:sldId id="314" r:id="rId6"/>
    <p:sldId id="315" r:id="rId7"/>
    <p:sldId id="342" r:id="rId8"/>
    <p:sldId id="317" r:id="rId9"/>
    <p:sldId id="318" r:id="rId10"/>
    <p:sldId id="319" r:id="rId11"/>
    <p:sldId id="320" r:id="rId12"/>
    <p:sldId id="321" r:id="rId13"/>
    <p:sldId id="323" r:id="rId14"/>
    <p:sldId id="322" r:id="rId15"/>
    <p:sldId id="324" r:id="rId16"/>
    <p:sldId id="325" r:id="rId17"/>
    <p:sldId id="358" r:id="rId18"/>
    <p:sldId id="352" r:id="rId19"/>
    <p:sldId id="326" r:id="rId20"/>
    <p:sldId id="343" r:id="rId21"/>
    <p:sldId id="328" r:id="rId22"/>
    <p:sldId id="299" r:id="rId23"/>
    <p:sldId id="300" r:id="rId24"/>
    <p:sldId id="301" r:id="rId25"/>
    <p:sldId id="329" r:id="rId26"/>
    <p:sldId id="302" r:id="rId27"/>
    <p:sldId id="307" r:id="rId28"/>
    <p:sldId id="303" r:id="rId29"/>
    <p:sldId id="304" r:id="rId30"/>
    <p:sldId id="306" r:id="rId31"/>
    <p:sldId id="330" r:id="rId32"/>
    <p:sldId id="308" r:id="rId33"/>
    <p:sldId id="309" r:id="rId34"/>
    <p:sldId id="346" r:id="rId35"/>
    <p:sldId id="332" r:id="rId36"/>
    <p:sldId id="311" r:id="rId37"/>
    <p:sldId id="333" r:id="rId38"/>
    <p:sldId id="341" r:id="rId39"/>
    <p:sldId id="334" r:id="rId40"/>
    <p:sldId id="347" r:id="rId41"/>
    <p:sldId id="348" r:id="rId42"/>
    <p:sldId id="349" r:id="rId43"/>
    <p:sldId id="350" r:id="rId44"/>
    <p:sldId id="351" r:id="rId45"/>
    <p:sldId id="353" r:id="rId46"/>
    <p:sldId id="354" r:id="rId47"/>
    <p:sldId id="355" r:id="rId48"/>
    <p:sldId id="357" r:id="rId49"/>
    <p:sldId id="356" r:id="rId50"/>
    <p:sldId id="335" r:id="rId51"/>
    <p:sldId id="337" r:id="rId52"/>
    <p:sldId id="344" r:id="rId53"/>
    <p:sldId id="338" r:id="rId54"/>
    <p:sldId id="345" r:id="rId55"/>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AA24"/>
    <a:srgbClr val="D7084E"/>
    <a:srgbClr val="2690B8"/>
    <a:srgbClr val="0D6F88"/>
    <a:srgbClr val="FF2F52"/>
    <a:srgbClr val="FF3F5F"/>
    <a:srgbClr val="9B4697"/>
    <a:srgbClr val="7E2A80"/>
    <a:srgbClr val="001A35"/>
    <a:srgbClr val="D08D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Estilo claro 1 - Acento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Estilo claro 1 - Acento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65" autoAdjust="0"/>
    <p:restoredTop sz="94291" autoAdjust="0"/>
  </p:normalViewPr>
  <p:slideViewPr>
    <p:cSldViewPr>
      <p:cViewPr varScale="1">
        <p:scale>
          <a:sx n="68" d="100"/>
          <a:sy n="68" d="100"/>
        </p:scale>
        <p:origin x="918" y="60"/>
      </p:cViewPr>
      <p:guideLst>
        <p:guide pos="3840"/>
        <p:guide orient="horz" pos="2160"/>
      </p:guideLst>
    </p:cSldViewPr>
  </p:slideViewPr>
  <p:notesTextViewPr>
    <p:cViewPr>
      <p:scale>
        <a:sx n="1" d="1"/>
        <a:sy n="1" d="1"/>
      </p:scale>
      <p:origin x="0" y="0"/>
    </p:cViewPr>
  </p:notesTextViewPr>
  <p:notesViewPr>
    <p:cSldViewPr showGuides="1">
      <p:cViewPr varScale="1">
        <p:scale>
          <a:sx n="88" d="100"/>
          <a:sy n="88" d="100"/>
        </p:scale>
        <p:origin x="3072"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slide" Target="slides/slide46.xml" /><Relationship Id="rId50" Type="http://schemas.openxmlformats.org/officeDocument/2006/relationships/slide" Target="slides/slide49.xml" /><Relationship Id="rId55" Type="http://schemas.openxmlformats.org/officeDocument/2006/relationships/slide" Target="slides/slide54.xml" /><Relationship Id="rId7" Type="http://schemas.openxmlformats.org/officeDocument/2006/relationships/slide" Target="slides/slide6.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slide" Target="slides/slide40.xml" /><Relationship Id="rId54" Type="http://schemas.openxmlformats.org/officeDocument/2006/relationships/slide" Target="slides/slide53.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slide" Target="slides/slide52.xml" /><Relationship Id="rId58" Type="http://schemas.openxmlformats.org/officeDocument/2006/relationships/presProps" Target="pres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handoutMaster" Target="handoutMasters/handoutMaster1.xml" /><Relationship Id="rId61" Type="http://schemas.openxmlformats.org/officeDocument/2006/relationships/tableStyles" Target="tableStyles.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theme" Target="theme/theme1.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56" Type="http://schemas.openxmlformats.org/officeDocument/2006/relationships/notesMaster" Target="notesMasters/notesMaster1.xml" /><Relationship Id="rId8" Type="http://schemas.openxmlformats.org/officeDocument/2006/relationships/slide" Target="slides/slide7.xml" /><Relationship Id="rId51" Type="http://schemas.openxmlformats.org/officeDocument/2006/relationships/slide" Target="slides/slide50.xml"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viewProps" Target="viewProps.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dirty="0"/>
          </a:p>
        </p:txBody>
      </p:sp>
      <p:sp>
        <p:nvSpPr>
          <p:cNvPr id="3" name="Marcador de posición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8FFE3A9F-B649-46DC-B75E-42B2FA21A742}" type="datetime1">
              <a:rPr lang="es-ES" smtClean="0"/>
              <a:t>27/11/2018</a:t>
            </a:fld>
            <a:endParaRPr lang="es-ES" dirty="0"/>
          </a:p>
        </p:txBody>
      </p:sp>
      <p:sp>
        <p:nvSpPr>
          <p:cNvPr id="4" name="Marcador de posición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dirty="0"/>
          </a:p>
        </p:txBody>
      </p:sp>
      <p:sp>
        <p:nvSpPr>
          <p:cNvPr id="5" name="Marcador de posición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E861E8E-D392-497B-BB21-122DD7C27CF3}" type="slidenum">
              <a:rPr lang="es-ES"/>
              <a:t>‹Nº›</a:t>
            </a:fld>
            <a:endParaRPr lang="es-ES" dirty="0"/>
          </a:p>
        </p:txBody>
      </p:sp>
    </p:spTree>
    <p:extLst>
      <p:ext uri="{BB962C8B-B14F-4D97-AF65-F5344CB8AC3E}">
        <p14:creationId xmlns:p14="http://schemas.microsoft.com/office/powerpoint/2010/main" val="12083530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dirty="0"/>
          </a:p>
        </p:txBody>
      </p:sp>
      <p:sp>
        <p:nvSpPr>
          <p:cNvPr id="3" name="Marcador de posición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6EDFF319-37FF-4544-BAEF-3D96A6C3D87D}" type="datetime1">
              <a:rPr lang="es-ES" smtClean="0"/>
              <a:t>27/11/2018</a:t>
            </a:fld>
            <a:endParaRPr lang="es-ES" dirty="0"/>
          </a:p>
        </p:txBody>
      </p:sp>
      <p:sp>
        <p:nvSpPr>
          <p:cNvPr id="4" name="Marcador de posición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dirty="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dirty="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555D449-B875-4B8D-8E66-224D27E54C9A}" type="slidenum">
              <a:rPr lang="es-ES"/>
              <a:t>‹Nº›</a:t>
            </a:fld>
            <a:endParaRPr lang="es-ES" dirty="0"/>
          </a:p>
        </p:txBody>
      </p:sp>
    </p:spTree>
    <p:extLst>
      <p:ext uri="{BB962C8B-B14F-4D97-AF65-F5344CB8AC3E}">
        <p14:creationId xmlns:p14="http://schemas.microsoft.com/office/powerpoint/2010/main" val="134997999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dirty="0"/>
          </a:p>
        </p:txBody>
      </p:sp>
      <p:sp>
        <p:nvSpPr>
          <p:cNvPr id="4" name="Slide Number Placeholder 3"/>
          <p:cNvSpPr>
            <a:spLocks noGrp="1"/>
          </p:cNvSpPr>
          <p:nvPr>
            <p:ph type="sldNum" sz="quarter" idx="10"/>
          </p:nvPr>
        </p:nvSpPr>
        <p:spPr/>
        <p:txBody>
          <a:bodyPr/>
          <a:lstStyle/>
          <a:p>
            <a:pPr rtl="0"/>
            <a:fld id="{9555D449-B875-4B8D-8E66-224D27E54C9A}" type="slidenum">
              <a:rPr lang="es-ES" smtClean="0"/>
              <a:t>1</a:t>
            </a:fld>
            <a:endParaRPr lang="es-ES" dirty="0"/>
          </a:p>
        </p:txBody>
      </p:sp>
    </p:spTree>
    <p:extLst>
      <p:ext uri="{BB962C8B-B14F-4D97-AF65-F5344CB8AC3E}">
        <p14:creationId xmlns:p14="http://schemas.microsoft.com/office/powerpoint/2010/main" val="3152928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dirty="0"/>
          </a:p>
        </p:txBody>
      </p:sp>
      <p:sp>
        <p:nvSpPr>
          <p:cNvPr id="4" name="Slide Number Placeholder 3"/>
          <p:cNvSpPr>
            <a:spLocks noGrp="1"/>
          </p:cNvSpPr>
          <p:nvPr>
            <p:ph type="sldNum" sz="quarter" idx="10"/>
          </p:nvPr>
        </p:nvSpPr>
        <p:spPr/>
        <p:txBody>
          <a:bodyPr/>
          <a:lstStyle/>
          <a:p>
            <a:pPr rtl="0"/>
            <a:fld id="{9555D449-B875-4B8D-8E66-224D27E54C9A}" type="slidenum">
              <a:rPr lang="es-ES" smtClean="0"/>
              <a:t>9</a:t>
            </a:fld>
            <a:endParaRPr lang="es-ES" dirty="0"/>
          </a:p>
        </p:txBody>
      </p:sp>
    </p:spTree>
    <p:extLst>
      <p:ext uri="{BB962C8B-B14F-4D97-AF65-F5344CB8AC3E}">
        <p14:creationId xmlns:p14="http://schemas.microsoft.com/office/powerpoint/2010/main" val="774264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4B929C-81DA-43FD-AEA4-C5C59AAF7895}"/>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28A00372-9C3A-4521-8A94-183A5F09BD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0F13D12E-8480-407A-AE48-7A915806A566}"/>
              </a:ext>
            </a:extLst>
          </p:cNvPr>
          <p:cNvSpPr>
            <a:spLocks noGrp="1"/>
          </p:cNvSpPr>
          <p:nvPr>
            <p:ph type="dt" sz="half" idx="10"/>
          </p:nvPr>
        </p:nvSpPr>
        <p:spPr/>
        <p:txBody>
          <a:bodyPr/>
          <a:lstStyle/>
          <a:p>
            <a:fld id="{1227253F-6D8D-4677-A2BF-AE2C96325E4A}" type="datetimeFigureOut">
              <a:rPr lang="es-MX" smtClean="0"/>
              <a:t>27/11/2018</a:t>
            </a:fld>
            <a:endParaRPr lang="es-MX"/>
          </a:p>
        </p:txBody>
      </p:sp>
      <p:sp>
        <p:nvSpPr>
          <p:cNvPr id="5" name="Marcador de pie de página 4">
            <a:extLst>
              <a:ext uri="{FF2B5EF4-FFF2-40B4-BE49-F238E27FC236}">
                <a16:creationId xmlns:a16="http://schemas.microsoft.com/office/drawing/2014/main" id="{802D0202-56F1-4552-A4D8-0B6DF12B8584}"/>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4F98E775-D2CE-4EB7-BD75-C26EE0A18E10}"/>
              </a:ext>
            </a:extLst>
          </p:cNvPr>
          <p:cNvSpPr>
            <a:spLocks noGrp="1"/>
          </p:cNvSpPr>
          <p:nvPr>
            <p:ph type="sldNum" sz="quarter" idx="12"/>
          </p:nvPr>
        </p:nvSpPr>
        <p:spPr/>
        <p:txBody>
          <a:bodyPr/>
          <a:lstStyle/>
          <a:p>
            <a:fld id="{115604E9-2406-4ADD-9044-9DEBAA9CC330}" type="slidenum">
              <a:rPr lang="es-MX" smtClean="0"/>
              <a:t>‹Nº›</a:t>
            </a:fld>
            <a:endParaRPr lang="es-MX"/>
          </a:p>
        </p:txBody>
      </p:sp>
    </p:spTree>
    <p:extLst>
      <p:ext uri="{BB962C8B-B14F-4D97-AF65-F5344CB8AC3E}">
        <p14:creationId xmlns:p14="http://schemas.microsoft.com/office/powerpoint/2010/main" val="228867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BE265D-A770-4EBF-B134-D47D5EA7C0CB}"/>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03A87FD9-64AA-4342-904D-0D33BBFBB76C}"/>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0336A3CB-66E2-47E4-8CBB-1EFFF26740BE}"/>
              </a:ext>
            </a:extLst>
          </p:cNvPr>
          <p:cNvSpPr>
            <a:spLocks noGrp="1"/>
          </p:cNvSpPr>
          <p:nvPr>
            <p:ph type="dt" sz="half" idx="10"/>
          </p:nvPr>
        </p:nvSpPr>
        <p:spPr/>
        <p:txBody>
          <a:bodyPr/>
          <a:lstStyle/>
          <a:p>
            <a:pPr rtl="0"/>
            <a:fld id="{5B0DC75B-7EE6-4572-86DB-232C16252B3E}" type="datetime1">
              <a:rPr lang="es-ES" noProof="0" smtClean="0"/>
              <a:t>27/11/2018</a:t>
            </a:fld>
            <a:endParaRPr lang="es-ES" noProof="0" dirty="0"/>
          </a:p>
        </p:txBody>
      </p:sp>
      <p:sp>
        <p:nvSpPr>
          <p:cNvPr id="5" name="Marcador de pie de página 4">
            <a:extLst>
              <a:ext uri="{FF2B5EF4-FFF2-40B4-BE49-F238E27FC236}">
                <a16:creationId xmlns:a16="http://schemas.microsoft.com/office/drawing/2014/main" id="{6B3DA34B-3BA4-4ED2-BAFF-9AA558631F9E}"/>
              </a:ext>
            </a:extLst>
          </p:cNvPr>
          <p:cNvSpPr>
            <a:spLocks noGrp="1"/>
          </p:cNvSpPr>
          <p:nvPr>
            <p:ph type="ftr" sz="quarter" idx="11"/>
          </p:nvPr>
        </p:nvSpPr>
        <p:spPr/>
        <p:txBody>
          <a:bodyPr/>
          <a:lstStyle/>
          <a:p>
            <a:pPr rtl="0"/>
            <a:endParaRPr lang="es-ES" noProof="0" dirty="0"/>
          </a:p>
        </p:txBody>
      </p:sp>
      <p:sp>
        <p:nvSpPr>
          <p:cNvPr id="6" name="Marcador de número de diapositiva 5">
            <a:extLst>
              <a:ext uri="{FF2B5EF4-FFF2-40B4-BE49-F238E27FC236}">
                <a16:creationId xmlns:a16="http://schemas.microsoft.com/office/drawing/2014/main" id="{56147358-6093-4236-865A-F572C5811EA6}"/>
              </a:ext>
            </a:extLst>
          </p:cNvPr>
          <p:cNvSpPr>
            <a:spLocks noGrp="1"/>
          </p:cNvSpPr>
          <p:nvPr>
            <p:ph type="sldNum" sz="quarter" idx="12"/>
          </p:nvPr>
        </p:nvSpPr>
        <p:spPr/>
        <p:txBody>
          <a:bodyPr/>
          <a:lstStyle/>
          <a:p>
            <a:pPr rtl="0"/>
            <a:fld id="{E31375A4-56A4-47D6-9801-1991572033F7}" type="slidenum">
              <a:rPr lang="es-ES" noProof="0" smtClean="0"/>
              <a:t>‹Nº›</a:t>
            </a:fld>
            <a:endParaRPr lang="es-ES" noProof="0" dirty="0"/>
          </a:p>
        </p:txBody>
      </p:sp>
    </p:spTree>
    <p:extLst>
      <p:ext uri="{BB962C8B-B14F-4D97-AF65-F5344CB8AC3E}">
        <p14:creationId xmlns:p14="http://schemas.microsoft.com/office/powerpoint/2010/main" val="1778155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C6CEA63F-3B16-4BF3-87C6-2C5985172515}"/>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9593A391-D40C-4A47-A32D-FF0B6B94D22E}"/>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82D42113-19E4-44FF-B59D-5097CA605D6C}"/>
              </a:ext>
            </a:extLst>
          </p:cNvPr>
          <p:cNvSpPr>
            <a:spLocks noGrp="1"/>
          </p:cNvSpPr>
          <p:nvPr>
            <p:ph type="dt" sz="half" idx="10"/>
          </p:nvPr>
        </p:nvSpPr>
        <p:spPr/>
        <p:txBody>
          <a:bodyPr/>
          <a:lstStyle/>
          <a:p>
            <a:pPr rtl="0"/>
            <a:fld id="{E43B971A-8A30-4A3C-9359-D966EA063685}" type="datetime1">
              <a:rPr lang="es-ES" noProof="0" smtClean="0"/>
              <a:t>27/11/2018</a:t>
            </a:fld>
            <a:endParaRPr lang="es-ES" noProof="0" dirty="0"/>
          </a:p>
        </p:txBody>
      </p:sp>
      <p:sp>
        <p:nvSpPr>
          <p:cNvPr id="5" name="Marcador de pie de página 4">
            <a:extLst>
              <a:ext uri="{FF2B5EF4-FFF2-40B4-BE49-F238E27FC236}">
                <a16:creationId xmlns:a16="http://schemas.microsoft.com/office/drawing/2014/main" id="{131E756A-BAE9-4CE0-8524-B87450EF3D60}"/>
              </a:ext>
            </a:extLst>
          </p:cNvPr>
          <p:cNvSpPr>
            <a:spLocks noGrp="1"/>
          </p:cNvSpPr>
          <p:nvPr>
            <p:ph type="ftr" sz="quarter" idx="11"/>
          </p:nvPr>
        </p:nvSpPr>
        <p:spPr/>
        <p:txBody>
          <a:bodyPr/>
          <a:lstStyle/>
          <a:p>
            <a:pPr rtl="0"/>
            <a:endParaRPr lang="es-ES" noProof="0" dirty="0"/>
          </a:p>
        </p:txBody>
      </p:sp>
      <p:sp>
        <p:nvSpPr>
          <p:cNvPr id="6" name="Marcador de número de diapositiva 5">
            <a:extLst>
              <a:ext uri="{FF2B5EF4-FFF2-40B4-BE49-F238E27FC236}">
                <a16:creationId xmlns:a16="http://schemas.microsoft.com/office/drawing/2014/main" id="{6150CC2A-A7AE-4309-B717-2EFF5C4E74C7}"/>
              </a:ext>
            </a:extLst>
          </p:cNvPr>
          <p:cNvSpPr>
            <a:spLocks noGrp="1"/>
          </p:cNvSpPr>
          <p:nvPr>
            <p:ph type="sldNum" sz="quarter" idx="12"/>
          </p:nvPr>
        </p:nvSpPr>
        <p:spPr/>
        <p:txBody>
          <a:bodyPr/>
          <a:lstStyle/>
          <a:p>
            <a:pPr rtl="0"/>
            <a:fld id="{E31375A4-56A4-47D6-9801-1991572033F7}" type="slidenum">
              <a:rPr lang="es-ES" noProof="0" smtClean="0"/>
              <a:t>‹Nº›</a:t>
            </a:fld>
            <a:endParaRPr lang="es-ES" noProof="0" dirty="0"/>
          </a:p>
        </p:txBody>
      </p:sp>
    </p:spTree>
    <p:extLst>
      <p:ext uri="{BB962C8B-B14F-4D97-AF65-F5344CB8AC3E}">
        <p14:creationId xmlns:p14="http://schemas.microsoft.com/office/powerpoint/2010/main" val="3796843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355EA-B5B9-4A52-A3CF-7E9A35B6970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D403F1E6-3C89-43ED-A6CD-18FB234E91F7}"/>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A6C717E3-27AC-4CA0-A3F7-B849BF77687D}"/>
              </a:ext>
            </a:extLst>
          </p:cNvPr>
          <p:cNvSpPr>
            <a:spLocks noGrp="1"/>
          </p:cNvSpPr>
          <p:nvPr>
            <p:ph type="dt" sz="half" idx="10"/>
          </p:nvPr>
        </p:nvSpPr>
        <p:spPr/>
        <p:txBody>
          <a:bodyPr/>
          <a:lstStyle/>
          <a:p>
            <a:pPr rtl="0"/>
            <a:fld id="{D7873A5F-C3DF-489E-B7D3-04B64807B0C2}" type="datetime1">
              <a:rPr lang="es-ES" noProof="0" smtClean="0"/>
              <a:t>27/11/2018</a:t>
            </a:fld>
            <a:endParaRPr lang="es-ES" noProof="0" dirty="0"/>
          </a:p>
        </p:txBody>
      </p:sp>
      <p:sp>
        <p:nvSpPr>
          <p:cNvPr id="5" name="Marcador de pie de página 4">
            <a:extLst>
              <a:ext uri="{FF2B5EF4-FFF2-40B4-BE49-F238E27FC236}">
                <a16:creationId xmlns:a16="http://schemas.microsoft.com/office/drawing/2014/main" id="{63C86DB5-299A-456E-BFE7-E0B90A2DA03E}"/>
              </a:ext>
            </a:extLst>
          </p:cNvPr>
          <p:cNvSpPr>
            <a:spLocks noGrp="1"/>
          </p:cNvSpPr>
          <p:nvPr>
            <p:ph type="ftr" sz="quarter" idx="11"/>
          </p:nvPr>
        </p:nvSpPr>
        <p:spPr/>
        <p:txBody>
          <a:bodyPr/>
          <a:lstStyle/>
          <a:p>
            <a:pPr rtl="0"/>
            <a:endParaRPr lang="es-ES" noProof="0" dirty="0"/>
          </a:p>
        </p:txBody>
      </p:sp>
      <p:sp>
        <p:nvSpPr>
          <p:cNvPr id="6" name="Marcador de número de diapositiva 5">
            <a:extLst>
              <a:ext uri="{FF2B5EF4-FFF2-40B4-BE49-F238E27FC236}">
                <a16:creationId xmlns:a16="http://schemas.microsoft.com/office/drawing/2014/main" id="{86FDD54F-B7C4-4B49-856D-C1A4726E8BE0}"/>
              </a:ext>
            </a:extLst>
          </p:cNvPr>
          <p:cNvSpPr>
            <a:spLocks noGrp="1"/>
          </p:cNvSpPr>
          <p:nvPr>
            <p:ph type="sldNum" sz="quarter" idx="12"/>
          </p:nvPr>
        </p:nvSpPr>
        <p:spPr/>
        <p:txBody>
          <a:bodyPr/>
          <a:lstStyle/>
          <a:p>
            <a:pPr rtl="0"/>
            <a:fld id="{E31375A4-56A4-47D6-9801-1991572033F7}" type="slidenum">
              <a:rPr lang="es-ES" noProof="0" smtClean="0"/>
              <a:pPr rtl="0"/>
              <a:t>‹Nº›</a:t>
            </a:fld>
            <a:endParaRPr lang="es-ES" noProof="0" dirty="0"/>
          </a:p>
        </p:txBody>
      </p:sp>
    </p:spTree>
    <p:extLst>
      <p:ext uri="{BB962C8B-B14F-4D97-AF65-F5344CB8AC3E}">
        <p14:creationId xmlns:p14="http://schemas.microsoft.com/office/powerpoint/2010/main" val="281957280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570BC5-F8BD-4EAD-A57F-E565827F2EF6}"/>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D5CC2EBC-A6C6-4D34-AFA3-77BB62B711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031DE31A-FDF1-4B56-BC87-28FD826F615B}"/>
              </a:ext>
            </a:extLst>
          </p:cNvPr>
          <p:cNvSpPr>
            <a:spLocks noGrp="1"/>
          </p:cNvSpPr>
          <p:nvPr>
            <p:ph type="dt" sz="half" idx="10"/>
          </p:nvPr>
        </p:nvSpPr>
        <p:spPr/>
        <p:txBody>
          <a:bodyPr/>
          <a:lstStyle/>
          <a:p>
            <a:fld id="{1227253F-6D8D-4677-A2BF-AE2C96325E4A}" type="datetimeFigureOut">
              <a:rPr lang="es-MX" smtClean="0"/>
              <a:t>27/11/2018</a:t>
            </a:fld>
            <a:endParaRPr lang="es-MX"/>
          </a:p>
        </p:txBody>
      </p:sp>
      <p:sp>
        <p:nvSpPr>
          <p:cNvPr id="5" name="Marcador de pie de página 4">
            <a:extLst>
              <a:ext uri="{FF2B5EF4-FFF2-40B4-BE49-F238E27FC236}">
                <a16:creationId xmlns:a16="http://schemas.microsoft.com/office/drawing/2014/main" id="{B7E7FBAB-178D-4691-B662-E6281F85DB90}"/>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6A06B661-AA54-4B36-99FB-8BBBD7234B13}"/>
              </a:ext>
            </a:extLst>
          </p:cNvPr>
          <p:cNvSpPr>
            <a:spLocks noGrp="1"/>
          </p:cNvSpPr>
          <p:nvPr>
            <p:ph type="sldNum" sz="quarter" idx="12"/>
          </p:nvPr>
        </p:nvSpPr>
        <p:spPr/>
        <p:txBody>
          <a:bodyPr/>
          <a:lstStyle/>
          <a:p>
            <a:fld id="{115604E9-2406-4ADD-9044-9DEBAA9CC330}" type="slidenum">
              <a:rPr lang="es-MX" smtClean="0"/>
              <a:t>‹Nº›</a:t>
            </a:fld>
            <a:endParaRPr lang="es-MX"/>
          </a:p>
        </p:txBody>
      </p:sp>
    </p:spTree>
    <p:extLst>
      <p:ext uri="{BB962C8B-B14F-4D97-AF65-F5344CB8AC3E}">
        <p14:creationId xmlns:p14="http://schemas.microsoft.com/office/powerpoint/2010/main" val="1712329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3CE5EE-9C18-4D0A-83E3-4B254F1DA07F}"/>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4A7ACEA9-9514-4B8A-AEC4-C7252CC1FED4}"/>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ACE69E8B-08C1-45C5-91ED-4E1211EAB9B3}"/>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08F45C82-506F-4C4A-89E9-52D8CF7A158E}"/>
              </a:ext>
            </a:extLst>
          </p:cNvPr>
          <p:cNvSpPr>
            <a:spLocks noGrp="1"/>
          </p:cNvSpPr>
          <p:nvPr>
            <p:ph type="dt" sz="half" idx="10"/>
          </p:nvPr>
        </p:nvSpPr>
        <p:spPr/>
        <p:txBody>
          <a:bodyPr/>
          <a:lstStyle/>
          <a:p>
            <a:pPr rtl="0"/>
            <a:fld id="{74457896-A5D8-467D-A614-5CBA5501E8CF}" type="datetime1">
              <a:rPr lang="es-ES" noProof="0" smtClean="0"/>
              <a:t>27/11/2018</a:t>
            </a:fld>
            <a:endParaRPr lang="es-ES" noProof="0" dirty="0"/>
          </a:p>
        </p:txBody>
      </p:sp>
      <p:sp>
        <p:nvSpPr>
          <p:cNvPr id="6" name="Marcador de pie de página 5">
            <a:extLst>
              <a:ext uri="{FF2B5EF4-FFF2-40B4-BE49-F238E27FC236}">
                <a16:creationId xmlns:a16="http://schemas.microsoft.com/office/drawing/2014/main" id="{83320C82-4386-40CC-94EF-5B3C1B2D7B6F}"/>
              </a:ext>
            </a:extLst>
          </p:cNvPr>
          <p:cNvSpPr>
            <a:spLocks noGrp="1"/>
          </p:cNvSpPr>
          <p:nvPr>
            <p:ph type="ftr" sz="quarter" idx="11"/>
          </p:nvPr>
        </p:nvSpPr>
        <p:spPr/>
        <p:txBody>
          <a:bodyPr/>
          <a:lstStyle/>
          <a:p>
            <a:pPr rtl="0"/>
            <a:endParaRPr lang="es-ES" noProof="0" dirty="0"/>
          </a:p>
        </p:txBody>
      </p:sp>
      <p:sp>
        <p:nvSpPr>
          <p:cNvPr id="7" name="Marcador de número de diapositiva 6">
            <a:extLst>
              <a:ext uri="{FF2B5EF4-FFF2-40B4-BE49-F238E27FC236}">
                <a16:creationId xmlns:a16="http://schemas.microsoft.com/office/drawing/2014/main" id="{43A4FCD5-01E5-4F97-A445-9D8D4860CBAF}"/>
              </a:ext>
            </a:extLst>
          </p:cNvPr>
          <p:cNvSpPr>
            <a:spLocks noGrp="1"/>
          </p:cNvSpPr>
          <p:nvPr>
            <p:ph type="sldNum" sz="quarter" idx="12"/>
          </p:nvPr>
        </p:nvSpPr>
        <p:spPr/>
        <p:txBody>
          <a:bodyPr/>
          <a:lstStyle/>
          <a:p>
            <a:pPr rtl="0"/>
            <a:fld id="{E31375A4-56A4-47D6-9801-1991572033F7}" type="slidenum">
              <a:rPr lang="es-ES" noProof="0" smtClean="0"/>
              <a:t>‹Nº›</a:t>
            </a:fld>
            <a:endParaRPr lang="es-ES" noProof="0" dirty="0"/>
          </a:p>
        </p:txBody>
      </p:sp>
    </p:spTree>
    <p:extLst>
      <p:ext uri="{BB962C8B-B14F-4D97-AF65-F5344CB8AC3E}">
        <p14:creationId xmlns:p14="http://schemas.microsoft.com/office/powerpoint/2010/main" val="1514360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EBAD83-1859-4405-B3A8-1F31B7CD4E3E}"/>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319ABEE4-AB16-49D7-8D86-08DC0DBEAB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9F50A741-4B2E-4D90-A151-0236ECF93D0B}"/>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408802E6-9B37-43A4-871D-89CB7D8B62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A89A115F-5F6D-497F-9E5D-5C5692C20504}"/>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7419C899-F7D1-49F3-9B0F-501E2C0AD68F}"/>
              </a:ext>
            </a:extLst>
          </p:cNvPr>
          <p:cNvSpPr>
            <a:spLocks noGrp="1"/>
          </p:cNvSpPr>
          <p:nvPr>
            <p:ph type="dt" sz="half" idx="10"/>
          </p:nvPr>
        </p:nvSpPr>
        <p:spPr/>
        <p:txBody>
          <a:bodyPr/>
          <a:lstStyle/>
          <a:p>
            <a:pPr rtl="0"/>
            <a:fld id="{F6A19CC6-25C5-496D-8949-A444D64C233A}" type="datetime1">
              <a:rPr lang="es-ES" noProof="0" smtClean="0"/>
              <a:t>27/11/2018</a:t>
            </a:fld>
            <a:endParaRPr lang="es-ES" noProof="0" dirty="0"/>
          </a:p>
        </p:txBody>
      </p:sp>
      <p:sp>
        <p:nvSpPr>
          <p:cNvPr id="8" name="Marcador de pie de página 7">
            <a:extLst>
              <a:ext uri="{FF2B5EF4-FFF2-40B4-BE49-F238E27FC236}">
                <a16:creationId xmlns:a16="http://schemas.microsoft.com/office/drawing/2014/main" id="{F477AFE1-29DD-46B2-B0BB-9C39657A6797}"/>
              </a:ext>
            </a:extLst>
          </p:cNvPr>
          <p:cNvSpPr>
            <a:spLocks noGrp="1"/>
          </p:cNvSpPr>
          <p:nvPr>
            <p:ph type="ftr" sz="quarter" idx="11"/>
          </p:nvPr>
        </p:nvSpPr>
        <p:spPr/>
        <p:txBody>
          <a:bodyPr/>
          <a:lstStyle/>
          <a:p>
            <a:pPr rtl="0"/>
            <a:endParaRPr lang="es-ES" noProof="0" dirty="0"/>
          </a:p>
        </p:txBody>
      </p:sp>
      <p:sp>
        <p:nvSpPr>
          <p:cNvPr id="9" name="Marcador de número de diapositiva 8">
            <a:extLst>
              <a:ext uri="{FF2B5EF4-FFF2-40B4-BE49-F238E27FC236}">
                <a16:creationId xmlns:a16="http://schemas.microsoft.com/office/drawing/2014/main" id="{2452A369-CD6A-4956-892A-DA98E736531A}"/>
              </a:ext>
            </a:extLst>
          </p:cNvPr>
          <p:cNvSpPr>
            <a:spLocks noGrp="1"/>
          </p:cNvSpPr>
          <p:nvPr>
            <p:ph type="sldNum" sz="quarter" idx="12"/>
          </p:nvPr>
        </p:nvSpPr>
        <p:spPr/>
        <p:txBody>
          <a:bodyPr/>
          <a:lstStyle/>
          <a:p>
            <a:pPr rtl="0"/>
            <a:fld id="{E31375A4-56A4-47D6-9801-1991572033F7}" type="slidenum">
              <a:rPr lang="es-ES" noProof="0" smtClean="0"/>
              <a:t>‹Nº›</a:t>
            </a:fld>
            <a:endParaRPr lang="es-ES" noProof="0" dirty="0"/>
          </a:p>
        </p:txBody>
      </p:sp>
    </p:spTree>
    <p:extLst>
      <p:ext uri="{BB962C8B-B14F-4D97-AF65-F5344CB8AC3E}">
        <p14:creationId xmlns:p14="http://schemas.microsoft.com/office/powerpoint/2010/main" val="6406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229C22-386A-4E78-9B84-FAA08963B71E}"/>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CA59498B-E2A8-42CA-B8F4-23770354BD95}"/>
              </a:ext>
            </a:extLst>
          </p:cNvPr>
          <p:cNvSpPr>
            <a:spLocks noGrp="1"/>
          </p:cNvSpPr>
          <p:nvPr>
            <p:ph type="dt" sz="half" idx="10"/>
          </p:nvPr>
        </p:nvSpPr>
        <p:spPr/>
        <p:txBody>
          <a:bodyPr/>
          <a:lstStyle/>
          <a:p>
            <a:pPr rtl="0"/>
            <a:fld id="{78E6B7AA-BFC0-40CE-A941-AC4A5F88484A}" type="datetime1">
              <a:rPr lang="es-ES" noProof="0" smtClean="0"/>
              <a:t>27/11/2018</a:t>
            </a:fld>
            <a:endParaRPr lang="es-ES" noProof="0" dirty="0"/>
          </a:p>
        </p:txBody>
      </p:sp>
      <p:sp>
        <p:nvSpPr>
          <p:cNvPr id="4" name="Marcador de pie de página 3">
            <a:extLst>
              <a:ext uri="{FF2B5EF4-FFF2-40B4-BE49-F238E27FC236}">
                <a16:creationId xmlns:a16="http://schemas.microsoft.com/office/drawing/2014/main" id="{C9D33187-8143-467D-96CC-9E2B31F78305}"/>
              </a:ext>
            </a:extLst>
          </p:cNvPr>
          <p:cNvSpPr>
            <a:spLocks noGrp="1"/>
          </p:cNvSpPr>
          <p:nvPr>
            <p:ph type="ftr" sz="quarter" idx="11"/>
          </p:nvPr>
        </p:nvSpPr>
        <p:spPr/>
        <p:txBody>
          <a:bodyPr/>
          <a:lstStyle/>
          <a:p>
            <a:pPr rtl="0"/>
            <a:endParaRPr lang="es-ES" noProof="0" dirty="0"/>
          </a:p>
        </p:txBody>
      </p:sp>
      <p:sp>
        <p:nvSpPr>
          <p:cNvPr id="5" name="Marcador de número de diapositiva 4">
            <a:extLst>
              <a:ext uri="{FF2B5EF4-FFF2-40B4-BE49-F238E27FC236}">
                <a16:creationId xmlns:a16="http://schemas.microsoft.com/office/drawing/2014/main" id="{ABE67E13-5B8E-4AD6-A94B-6DB8B2A678F8}"/>
              </a:ext>
            </a:extLst>
          </p:cNvPr>
          <p:cNvSpPr>
            <a:spLocks noGrp="1"/>
          </p:cNvSpPr>
          <p:nvPr>
            <p:ph type="sldNum" sz="quarter" idx="12"/>
          </p:nvPr>
        </p:nvSpPr>
        <p:spPr/>
        <p:txBody>
          <a:bodyPr/>
          <a:lstStyle/>
          <a:p>
            <a:pPr rtl="0"/>
            <a:fld id="{E31375A4-56A4-47D6-9801-1991572033F7}" type="slidenum">
              <a:rPr lang="es-ES" noProof="0" smtClean="0"/>
              <a:t>‹Nº›</a:t>
            </a:fld>
            <a:endParaRPr lang="es-ES" noProof="0" dirty="0"/>
          </a:p>
        </p:txBody>
      </p:sp>
    </p:spTree>
    <p:extLst>
      <p:ext uri="{BB962C8B-B14F-4D97-AF65-F5344CB8AC3E}">
        <p14:creationId xmlns:p14="http://schemas.microsoft.com/office/powerpoint/2010/main" val="1089407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F6F6AD28-05E6-41DE-BEC2-A8897CC7C133}"/>
              </a:ext>
            </a:extLst>
          </p:cNvPr>
          <p:cNvSpPr>
            <a:spLocks noGrp="1"/>
          </p:cNvSpPr>
          <p:nvPr>
            <p:ph type="dt" sz="half" idx="10"/>
          </p:nvPr>
        </p:nvSpPr>
        <p:spPr/>
        <p:txBody>
          <a:bodyPr/>
          <a:lstStyle/>
          <a:p>
            <a:pPr rtl="0"/>
            <a:fld id="{0F5DB216-4544-45BF-B37A-172EF1960748}" type="datetime1">
              <a:rPr lang="es-ES" noProof="0" smtClean="0"/>
              <a:t>27/11/2018</a:t>
            </a:fld>
            <a:endParaRPr lang="es-ES" noProof="0" dirty="0"/>
          </a:p>
        </p:txBody>
      </p:sp>
      <p:sp>
        <p:nvSpPr>
          <p:cNvPr id="3" name="Marcador de pie de página 2">
            <a:extLst>
              <a:ext uri="{FF2B5EF4-FFF2-40B4-BE49-F238E27FC236}">
                <a16:creationId xmlns:a16="http://schemas.microsoft.com/office/drawing/2014/main" id="{7D6BADAE-4B55-4248-BDD9-CD68C581106F}"/>
              </a:ext>
            </a:extLst>
          </p:cNvPr>
          <p:cNvSpPr>
            <a:spLocks noGrp="1"/>
          </p:cNvSpPr>
          <p:nvPr>
            <p:ph type="ftr" sz="quarter" idx="11"/>
          </p:nvPr>
        </p:nvSpPr>
        <p:spPr/>
        <p:txBody>
          <a:bodyPr/>
          <a:lstStyle/>
          <a:p>
            <a:pPr rtl="0"/>
            <a:endParaRPr lang="es-ES" noProof="0" dirty="0"/>
          </a:p>
        </p:txBody>
      </p:sp>
      <p:sp>
        <p:nvSpPr>
          <p:cNvPr id="4" name="Marcador de número de diapositiva 3">
            <a:extLst>
              <a:ext uri="{FF2B5EF4-FFF2-40B4-BE49-F238E27FC236}">
                <a16:creationId xmlns:a16="http://schemas.microsoft.com/office/drawing/2014/main" id="{77DD87D0-ABA1-49B5-A13E-2A7DE87B2488}"/>
              </a:ext>
            </a:extLst>
          </p:cNvPr>
          <p:cNvSpPr>
            <a:spLocks noGrp="1"/>
          </p:cNvSpPr>
          <p:nvPr>
            <p:ph type="sldNum" sz="quarter" idx="12"/>
          </p:nvPr>
        </p:nvSpPr>
        <p:spPr/>
        <p:txBody>
          <a:bodyPr/>
          <a:lstStyle/>
          <a:p>
            <a:pPr rtl="0"/>
            <a:fld id="{E31375A4-56A4-47D6-9801-1991572033F7}" type="slidenum">
              <a:rPr lang="es-ES" noProof="0" smtClean="0"/>
              <a:t>‹Nº›</a:t>
            </a:fld>
            <a:endParaRPr lang="es-ES" noProof="0" dirty="0"/>
          </a:p>
        </p:txBody>
      </p:sp>
    </p:spTree>
    <p:extLst>
      <p:ext uri="{BB962C8B-B14F-4D97-AF65-F5344CB8AC3E}">
        <p14:creationId xmlns:p14="http://schemas.microsoft.com/office/powerpoint/2010/main" val="772285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85B53C-F060-4930-B4DD-D7B8AE989D5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FA05FB7C-64A5-4FAA-B9BE-F79B5863FF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D08C7408-853B-4CF5-928D-DE3C08FC8A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6B1184AF-CEAB-463B-BECE-EFEC17A15B91}"/>
              </a:ext>
            </a:extLst>
          </p:cNvPr>
          <p:cNvSpPr>
            <a:spLocks noGrp="1"/>
          </p:cNvSpPr>
          <p:nvPr>
            <p:ph type="dt" sz="half" idx="10"/>
          </p:nvPr>
        </p:nvSpPr>
        <p:spPr/>
        <p:txBody>
          <a:bodyPr/>
          <a:lstStyle/>
          <a:p>
            <a:fld id="{1227253F-6D8D-4677-A2BF-AE2C96325E4A}" type="datetimeFigureOut">
              <a:rPr lang="es-MX" smtClean="0"/>
              <a:t>27/11/2018</a:t>
            </a:fld>
            <a:endParaRPr lang="es-MX"/>
          </a:p>
        </p:txBody>
      </p:sp>
      <p:sp>
        <p:nvSpPr>
          <p:cNvPr id="6" name="Marcador de pie de página 5">
            <a:extLst>
              <a:ext uri="{FF2B5EF4-FFF2-40B4-BE49-F238E27FC236}">
                <a16:creationId xmlns:a16="http://schemas.microsoft.com/office/drawing/2014/main" id="{EDFF9F2E-A598-4CBC-BA73-EAD7BD37148A}"/>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9F4ED932-3DAA-448F-B73D-E24900D2C839}"/>
              </a:ext>
            </a:extLst>
          </p:cNvPr>
          <p:cNvSpPr>
            <a:spLocks noGrp="1"/>
          </p:cNvSpPr>
          <p:nvPr>
            <p:ph type="sldNum" sz="quarter" idx="12"/>
          </p:nvPr>
        </p:nvSpPr>
        <p:spPr/>
        <p:txBody>
          <a:bodyPr/>
          <a:lstStyle/>
          <a:p>
            <a:fld id="{115604E9-2406-4ADD-9044-9DEBAA9CC330}" type="slidenum">
              <a:rPr lang="es-MX" smtClean="0"/>
              <a:t>‹Nº›</a:t>
            </a:fld>
            <a:endParaRPr lang="es-MX"/>
          </a:p>
        </p:txBody>
      </p:sp>
    </p:spTree>
    <p:extLst>
      <p:ext uri="{BB962C8B-B14F-4D97-AF65-F5344CB8AC3E}">
        <p14:creationId xmlns:p14="http://schemas.microsoft.com/office/powerpoint/2010/main" val="195704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F2E242-58F9-4671-BDE0-CD64DE49763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3B3A0BAF-8754-473C-8C10-A9D2B616F8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8D6E3319-58F5-4E40-B668-9762407E24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7A54266A-0B66-45F7-915D-052C384BAA03}"/>
              </a:ext>
            </a:extLst>
          </p:cNvPr>
          <p:cNvSpPr>
            <a:spLocks noGrp="1"/>
          </p:cNvSpPr>
          <p:nvPr>
            <p:ph type="dt" sz="half" idx="10"/>
          </p:nvPr>
        </p:nvSpPr>
        <p:spPr/>
        <p:txBody>
          <a:bodyPr/>
          <a:lstStyle/>
          <a:p>
            <a:fld id="{1227253F-6D8D-4677-A2BF-AE2C96325E4A}" type="datetimeFigureOut">
              <a:rPr lang="es-MX" smtClean="0"/>
              <a:t>27/11/2018</a:t>
            </a:fld>
            <a:endParaRPr lang="es-MX"/>
          </a:p>
        </p:txBody>
      </p:sp>
      <p:sp>
        <p:nvSpPr>
          <p:cNvPr id="6" name="Marcador de pie de página 5">
            <a:extLst>
              <a:ext uri="{FF2B5EF4-FFF2-40B4-BE49-F238E27FC236}">
                <a16:creationId xmlns:a16="http://schemas.microsoft.com/office/drawing/2014/main" id="{489E96AC-644F-4816-B96E-D79D4BFDC0F0}"/>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3C0E4B5A-CB66-46C5-9E49-6012014949F5}"/>
              </a:ext>
            </a:extLst>
          </p:cNvPr>
          <p:cNvSpPr>
            <a:spLocks noGrp="1"/>
          </p:cNvSpPr>
          <p:nvPr>
            <p:ph type="sldNum" sz="quarter" idx="12"/>
          </p:nvPr>
        </p:nvSpPr>
        <p:spPr/>
        <p:txBody>
          <a:bodyPr/>
          <a:lstStyle/>
          <a:p>
            <a:fld id="{115604E9-2406-4ADD-9044-9DEBAA9CC330}" type="slidenum">
              <a:rPr lang="es-MX" smtClean="0"/>
              <a:t>‹Nº›</a:t>
            </a:fld>
            <a:endParaRPr lang="es-MX"/>
          </a:p>
        </p:txBody>
      </p:sp>
    </p:spTree>
    <p:extLst>
      <p:ext uri="{BB962C8B-B14F-4D97-AF65-F5344CB8AC3E}">
        <p14:creationId xmlns:p14="http://schemas.microsoft.com/office/powerpoint/2010/main" val="3562159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4ED7271-DD74-4C4C-B8D2-C1D0901A58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4AD60A7B-3E6E-4C43-B718-A9C8DF297B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3B74F7B1-52BC-40B0-8404-E7065FCA09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D7873A5F-C3DF-489E-B7D3-04B64807B0C2}" type="datetime1">
              <a:rPr lang="es-ES" noProof="0" smtClean="0"/>
              <a:t>27/11/2018</a:t>
            </a:fld>
            <a:endParaRPr lang="es-ES" noProof="0" dirty="0"/>
          </a:p>
        </p:txBody>
      </p:sp>
      <p:sp>
        <p:nvSpPr>
          <p:cNvPr id="5" name="Marcador de pie de página 4">
            <a:extLst>
              <a:ext uri="{FF2B5EF4-FFF2-40B4-BE49-F238E27FC236}">
                <a16:creationId xmlns:a16="http://schemas.microsoft.com/office/drawing/2014/main" id="{E3ED0B92-3E4A-4487-8C96-5A15F53835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s-ES" noProof="0" dirty="0"/>
          </a:p>
        </p:txBody>
      </p:sp>
      <p:sp>
        <p:nvSpPr>
          <p:cNvPr id="6" name="Marcador de número de diapositiva 5">
            <a:extLst>
              <a:ext uri="{FF2B5EF4-FFF2-40B4-BE49-F238E27FC236}">
                <a16:creationId xmlns:a16="http://schemas.microsoft.com/office/drawing/2014/main" id="{DBEC4608-3E67-4077-A9E0-968B9D79CC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E31375A4-56A4-47D6-9801-1991572033F7}" type="slidenum">
              <a:rPr lang="es-ES" noProof="0" smtClean="0"/>
              <a:pPr rtl="0"/>
              <a:t>‹Nº›</a:t>
            </a:fld>
            <a:endParaRPr lang="es-ES" noProof="0" dirty="0"/>
          </a:p>
        </p:txBody>
      </p:sp>
    </p:spTree>
    <p:extLst>
      <p:ext uri="{BB962C8B-B14F-4D97-AF65-F5344CB8AC3E}">
        <p14:creationId xmlns:p14="http://schemas.microsoft.com/office/powerpoint/2010/main" val="39342653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 /><Relationship Id="rId2" Type="http://schemas.openxmlformats.org/officeDocument/2006/relationships/notesSlide" Target="../notesSlides/notesSlide1.xml" /><Relationship Id="rId1" Type="http://schemas.openxmlformats.org/officeDocument/2006/relationships/slideLayout" Target="../slideLayouts/slideLayout1.xml" /><Relationship Id="rId5" Type="http://schemas.microsoft.com/office/2007/relationships/hdphoto" Target="../media/hdphoto1.wdp" /><Relationship Id="rId4" Type="http://schemas.openxmlformats.org/officeDocument/2006/relationships/image" Target="../media/image2.png" /></Relationships>
</file>

<file path=ppt/slides/_rels/slide10.xml.rels><?xml version="1.0" encoding="UTF-8" standalone="yes"?>
<Relationships xmlns="http://schemas.openxmlformats.org/package/2006/relationships"><Relationship Id="rId3" Type="http://schemas.openxmlformats.org/officeDocument/2006/relationships/image" Target="../media/image1.jpeg" /><Relationship Id="rId7" Type="http://schemas.openxmlformats.org/officeDocument/2006/relationships/slide" Target="slide2.xml" /><Relationship Id="rId2" Type="http://schemas.openxmlformats.org/officeDocument/2006/relationships/slide" Target="slide7.xml" /><Relationship Id="rId1" Type="http://schemas.openxmlformats.org/officeDocument/2006/relationships/slideLayout" Target="../slideLayouts/slideLayout2.xml" /><Relationship Id="rId6" Type="http://schemas.openxmlformats.org/officeDocument/2006/relationships/image" Target="../media/image29.svg" /><Relationship Id="rId5" Type="http://schemas.openxmlformats.org/officeDocument/2006/relationships/image" Target="../media/image28.png" /><Relationship Id="rId4" Type="http://schemas.openxmlformats.org/officeDocument/2006/relationships/image" Target="../media/image350.png" /></Relationships>
</file>

<file path=ppt/slides/_rels/slide11.xml.rels><?xml version="1.0" encoding="UTF-8" standalone="yes"?>
<Relationships xmlns="http://schemas.openxmlformats.org/package/2006/relationships"><Relationship Id="rId3" Type="http://schemas.openxmlformats.org/officeDocument/2006/relationships/image" Target="../media/image30.png" /><Relationship Id="rId2" Type="http://schemas.openxmlformats.org/officeDocument/2006/relationships/image" Target="../media/image1.jpeg" /><Relationship Id="rId1" Type="http://schemas.openxmlformats.org/officeDocument/2006/relationships/slideLayout" Target="../slideLayouts/slideLayout2.xml" /><Relationship Id="rId4" Type="http://schemas.openxmlformats.org/officeDocument/2006/relationships/image" Target="../media/image31.svg" /></Relationships>
</file>

<file path=ppt/slides/_rels/slide12.xml.rels><?xml version="1.0" encoding="UTF-8" standalone="yes"?>
<Relationships xmlns="http://schemas.openxmlformats.org/package/2006/relationships"><Relationship Id="rId8" Type="http://schemas.openxmlformats.org/officeDocument/2006/relationships/image" Target="../media/image37.svg" /><Relationship Id="rId3" Type="http://schemas.openxmlformats.org/officeDocument/2006/relationships/image" Target="../media/image32.png" /><Relationship Id="rId7" Type="http://schemas.openxmlformats.org/officeDocument/2006/relationships/image" Target="../media/image36.png" /><Relationship Id="rId2" Type="http://schemas.openxmlformats.org/officeDocument/2006/relationships/image" Target="../media/image1.jpeg" /><Relationship Id="rId1" Type="http://schemas.openxmlformats.org/officeDocument/2006/relationships/slideLayout" Target="../slideLayouts/slideLayout2.xml" /><Relationship Id="rId6" Type="http://schemas.openxmlformats.org/officeDocument/2006/relationships/image" Target="../media/image35.svg" /><Relationship Id="rId11" Type="http://schemas.openxmlformats.org/officeDocument/2006/relationships/image" Target="../media/image40.png" /><Relationship Id="rId5" Type="http://schemas.openxmlformats.org/officeDocument/2006/relationships/image" Target="../media/image34.png" /><Relationship Id="rId10" Type="http://schemas.openxmlformats.org/officeDocument/2006/relationships/image" Target="../media/image39.svg" /><Relationship Id="rId4" Type="http://schemas.openxmlformats.org/officeDocument/2006/relationships/image" Target="../media/image33.svg" /><Relationship Id="rId9" Type="http://schemas.openxmlformats.org/officeDocument/2006/relationships/image" Target="../media/image38.png" /></Relationships>
</file>

<file path=ppt/slides/_rels/slide13.xml.rels><?xml version="1.0" encoding="UTF-8" standalone="yes"?>
<Relationships xmlns="http://schemas.openxmlformats.org/package/2006/relationships"><Relationship Id="rId3" Type="http://schemas.openxmlformats.org/officeDocument/2006/relationships/image" Target="../media/image41.png" /><Relationship Id="rId2" Type="http://schemas.openxmlformats.org/officeDocument/2006/relationships/image" Target="../media/image1.jpeg" /><Relationship Id="rId1" Type="http://schemas.openxmlformats.org/officeDocument/2006/relationships/slideLayout" Target="../slideLayouts/slideLayout2.xml" /><Relationship Id="rId4" Type="http://schemas.microsoft.com/office/2007/relationships/hdphoto" Target="../media/hdphoto2.wdp" /></Relationships>
</file>

<file path=ppt/slides/_rels/slide14.xml.rels><?xml version="1.0" encoding="UTF-8" standalone="yes"?>
<Relationships xmlns="http://schemas.openxmlformats.org/package/2006/relationships"><Relationship Id="rId3" Type="http://schemas.openxmlformats.org/officeDocument/2006/relationships/image" Target="../media/image42.png" /><Relationship Id="rId2" Type="http://schemas.openxmlformats.org/officeDocument/2006/relationships/image" Target="../media/image1.jpeg" /><Relationship Id="rId1" Type="http://schemas.openxmlformats.org/officeDocument/2006/relationships/slideLayout" Target="../slideLayouts/slideLayout2.xml" /><Relationship Id="rId5" Type="http://schemas.openxmlformats.org/officeDocument/2006/relationships/image" Target="../media/image44.png" /><Relationship Id="rId4" Type="http://schemas.openxmlformats.org/officeDocument/2006/relationships/image" Target="../media/image43.png" /></Relationships>
</file>

<file path=ppt/slides/_rels/slide15.xml.rels><?xml version="1.0" encoding="UTF-8" standalone="yes"?>
<Relationships xmlns="http://schemas.openxmlformats.org/package/2006/relationships"><Relationship Id="rId3" Type="http://schemas.openxmlformats.org/officeDocument/2006/relationships/image" Target="../media/image42.png" /><Relationship Id="rId2" Type="http://schemas.openxmlformats.org/officeDocument/2006/relationships/image" Target="../media/image1.jpeg" /><Relationship Id="rId1" Type="http://schemas.openxmlformats.org/officeDocument/2006/relationships/slideLayout" Target="../slideLayouts/slideLayout2.xml" /><Relationship Id="rId6" Type="http://schemas.microsoft.com/office/2007/relationships/hdphoto" Target="../media/hdphoto1.wdp" /><Relationship Id="rId5" Type="http://schemas.openxmlformats.org/officeDocument/2006/relationships/image" Target="../media/image2.png" /><Relationship Id="rId4" Type="http://schemas.openxmlformats.org/officeDocument/2006/relationships/image" Target="../media/image43.png" /></Relationships>
</file>

<file path=ppt/slides/_rels/slide16.xml.rels><?xml version="1.0" encoding="UTF-8" standalone="yes"?>
<Relationships xmlns="http://schemas.openxmlformats.org/package/2006/relationships"><Relationship Id="rId3" Type="http://schemas.openxmlformats.org/officeDocument/2006/relationships/image" Target="../media/image45.png" /><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3" Type="http://schemas.openxmlformats.org/officeDocument/2006/relationships/image" Target="../media/image46.png" /><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3" Type="http://schemas.openxmlformats.org/officeDocument/2006/relationships/image" Target="../media/image47.png" /><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3" Type="http://schemas.openxmlformats.org/officeDocument/2006/relationships/image" Target="../media/image48.png" /><Relationship Id="rId2" Type="http://schemas.openxmlformats.org/officeDocument/2006/relationships/image" Target="../media/image1.jpeg" /><Relationship Id="rId1" Type="http://schemas.openxmlformats.org/officeDocument/2006/relationships/slideLayout" Target="../slideLayouts/slideLayout2.xml" /><Relationship Id="rId6" Type="http://schemas.openxmlformats.org/officeDocument/2006/relationships/image" Target="../media/image50.png" /><Relationship Id="rId5" Type="http://schemas.openxmlformats.org/officeDocument/2006/relationships/image" Target="../media/image49.png" /><Relationship Id="rId4" Type="http://schemas.microsoft.com/office/2007/relationships/hdphoto" Target="../media/hdphoto3.wdp" /></Relationships>
</file>

<file path=ppt/slides/_rels/slide2.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8" Type="http://schemas.openxmlformats.org/officeDocument/2006/relationships/image" Target="../media/image60.png" /><Relationship Id="rId13" Type="http://schemas.openxmlformats.org/officeDocument/2006/relationships/image" Target="../media/image56.png" /><Relationship Id="rId18" Type="http://schemas.openxmlformats.org/officeDocument/2006/relationships/image" Target="../media/image650.png" /><Relationship Id="rId26" Type="http://schemas.openxmlformats.org/officeDocument/2006/relationships/image" Target="../media/image680.png" /><Relationship Id="rId3" Type="http://schemas.openxmlformats.org/officeDocument/2006/relationships/image" Target="../media/image51.png" /><Relationship Id="rId21" Type="http://schemas.openxmlformats.org/officeDocument/2006/relationships/image" Target="../media/image67.png" /><Relationship Id="rId7" Type="http://schemas.openxmlformats.org/officeDocument/2006/relationships/image" Target="../media/image53.png" /><Relationship Id="rId12" Type="http://schemas.openxmlformats.org/officeDocument/2006/relationships/image" Target="../media/image62.png" /><Relationship Id="rId17" Type="http://schemas.openxmlformats.org/officeDocument/2006/relationships/image" Target="../media/image65.png" /><Relationship Id="rId25" Type="http://schemas.openxmlformats.org/officeDocument/2006/relationships/image" Target="../media/image69.png" /><Relationship Id="rId2" Type="http://schemas.openxmlformats.org/officeDocument/2006/relationships/image" Target="../media/image1.jpeg" /><Relationship Id="rId16" Type="http://schemas.openxmlformats.org/officeDocument/2006/relationships/image" Target="../media/image64.png" /><Relationship Id="rId20" Type="http://schemas.openxmlformats.org/officeDocument/2006/relationships/image" Target="../media/image660.png" /><Relationship Id="rId1" Type="http://schemas.openxmlformats.org/officeDocument/2006/relationships/slideLayout" Target="../slideLayouts/slideLayout2.xml" /><Relationship Id="rId6" Type="http://schemas.openxmlformats.org/officeDocument/2006/relationships/image" Target="../media/image59.png" /><Relationship Id="rId11" Type="http://schemas.openxmlformats.org/officeDocument/2006/relationships/image" Target="../media/image55.png" /><Relationship Id="rId24" Type="http://schemas.openxmlformats.org/officeDocument/2006/relationships/image" Target="../media/image260.png" /><Relationship Id="rId5" Type="http://schemas.openxmlformats.org/officeDocument/2006/relationships/image" Target="../media/image52.png" /><Relationship Id="rId15" Type="http://schemas.openxmlformats.org/officeDocument/2006/relationships/image" Target="../media/image57.png" /><Relationship Id="rId23" Type="http://schemas.openxmlformats.org/officeDocument/2006/relationships/image" Target="../media/image68.png" /><Relationship Id="rId28" Type="http://schemas.openxmlformats.org/officeDocument/2006/relationships/image" Target="../media/image690.png" /><Relationship Id="rId10" Type="http://schemas.openxmlformats.org/officeDocument/2006/relationships/image" Target="../media/image61.png" /><Relationship Id="rId19" Type="http://schemas.openxmlformats.org/officeDocument/2006/relationships/image" Target="../media/image66.png" /><Relationship Id="rId4" Type="http://schemas.openxmlformats.org/officeDocument/2006/relationships/image" Target="../media/image58.png" /><Relationship Id="rId9" Type="http://schemas.openxmlformats.org/officeDocument/2006/relationships/image" Target="../media/image54.png" /><Relationship Id="rId14" Type="http://schemas.openxmlformats.org/officeDocument/2006/relationships/image" Target="../media/image63.png" /><Relationship Id="rId22" Type="http://schemas.openxmlformats.org/officeDocument/2006/relationships/image" Target="../media/image670.png" /><Relationship Id="rId27" Type="http://schemas.openxmlformats.org/officeDocument/2006/relationships/image" Target="../media/image70.png" /></Relationships>
</file>

<file path=ppt/slides/_rels/slide21.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3" Type="http://schemas.openxmlformats.org/officeDocument/2006/relationships/image" Target="../media/image1.jpeg" /><Relationship Id="rId2" Type="http://schemas.openxmlformats.org/officeDocument/2006/relationships/image" Target="../media/image71.png" /><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3" Type="http://schemas.openxmlformats.org/officeDocument/2006/relationships/image" Target="../media/image1.jpeg" /><Relationship Id="rId2" Type="http://schemas.openxmlformats.org/officeDocument/2006/relationships/image" Target="../media/image72.png" /><Relationship Id="rId1" Type="http://schemas.openxmlformats.org/officeDocument/2006/relationships/slideLayout" Target="../slideLayouts/slideLayout2.xml" /><Relationship Id="rId4" Type="http://schemas.openxmlformats.org/officeDocument/2006/relationships/image" Target="../media/image73.png" /></Relationships>
</file>

<file path=ppt/slides/_rels/slide24.xml.rels><?xml version="1.0" encoding="UTF-8" standalone="yes"?>
<Relationships xmlns="http://schemas.openxmlformats.org/package/2006/relationships"><Relationship Id="rId3" Type="http://schemas.openxmlformats.org/officeDocument/2006/relationships/image" Target="../media/image75.png" /><Relationship Id="rId2" Type="http://schemas.openxmlformats.org/officeDocument/2006/relationships/image" Target="../media/image74.png" /><Relationship Id="rId1" Type="http://schemas.openxmlformats.org/officeDocument/2006/relationships/slideLayout" Target="../slideLayouts/slideLayout2.xml" /><Relationship Id="rId6" Type="http://schemas.openxmlformats.org/officeDocument/2006/relationships/image" Target="../media/image1.jpeg" /><Relationship Id="rId5" Type="http://schemas.openxmlformats.org/officeDocument/2006/relationships/image" Target="../media/image77.png" /><Relationship Id="rId4" Type="http://schemas.openxmlformats.org/officeDocument/2006/relationships/image" Target="../media/image76.png" /></Relationships>
</file>

<file path=ppt/slides/_rels/slide25.xml.rels><?xml version="1.0" encoding="UTF-8" standalone="yes"?>
<Relationships xmlns="http://schemas.openxmlformats.org/package/2006/relationships"><Relationship Id="rId8" Type="http://schemas.openxmlformats.org/officeDocument/2006/relationships/image" Target="../media/image84.png" /><Relationship Id="rId13" Type="http://schemas.openxmlformats.org/officeDocument/2006/relationships/image" Target="../media/image89.svg" /><Relationship Id="rId3" Type="http://schemas.openxmlformats.org/officeDocument/2006/relationships/image" Target="../media/image79.svg" /><Relationship Id="rId7" Type="http://schemas.openxmlformats.org/officeDocument/2006/relationships/image" Target="../media/image83.svg" /><Relationship Id="rId12" Type="http://schemas.openxmlformats.org/officeDocument/2006/relationships/image" Target="../media/image88.png" /><Relationship Id="rId2" Type="http://schemas.openxmlformats.org/officeDocument/2006/relationships/image" Target="../media/image78.png" /><Relationship Id="rId16" Type="http://schemas.openxmlformats.org/officeDocument/2006/relationships/image" Target="../media/image1.jpeg" /><Relationship Id="rId1" Type="http://schemas.openxmlformats.org/officeDocument/2006/relationships/slideLayout" Target="../slideLayouts/slideLayout2.xml" /><Relationship Id="rId6" Type="http://schemas.openxmlformats.org/officeDocument/2006/relationships/image" Target="../media/image82.png" /><Relationship Id="rId11" Type="http://schemas.openxmlformats.org/officeDocument/2006/relationships/image" Target="../media/image87.svg" /><Relationship Id="rId5" Type="http://schemas.openxmlformats.org/officeDocument/2006/relationships/image" Target="../media/image81.svg" /><Relationship Id="rId15" Type="http://schemas.openxmlformats.org/officeDocument/2006/relationships/image" Target="../media/image91.svg" /><Relationship Id="rId10" Type="http://schemas.openxmlformats.org/officeDocument/2006/relationships/image" Target="../media/image86.png" /><Relationship Id="rId4" Type="http://schemas.openxmlformats.org/officeDocument/2006/relationships/image" Target="../media/image80.png" /><Relationship Id="rId9" Type="http://schemas.openxmlformats.org/officeDocument/2006/relationships/image" Target="../media/image85.svg" /><Relationship Id="rId14" Type="http://schemas.openxmlformats.org/officeDocument/2006/relationships/image" Target="../media/image90.png" /></Relationships>
</file>

<file path=ppt/slides/_rels/slide26.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3" Type="http://schemas.openxmlformats.org/officeDocument/2006/relationships/image" Target="../media/image92.png" /><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8" Type="http://schemas.openxmlformats.org/officeDocument/2006/relationships/image" Target="../media/image97.svg" /><Relationship Id="rId3" Type="http://schemas.openxmlformats.org/officeDocument/2006/relationships/image" Target="../media/image93.png" /><Relationship Id="rId7" Type="http://schemas.openxmlformats.org/officeDocument/2006/relationships/image" Target="../media/image96.png" /><Relationship Id="rId2" Type="http://schemas.openxmlformats.org/officeDocument/2006/relationships/image" Target="../media/image1.jpeg" /><Relationship Id="rId1" Type="http://schemas.openxmlformats.org/officeDocument/2006/relationships/slideLayout" Target="../slideLayouts/slideLayout2.xml" /><Relationship Id="rId6" Type="http://schemas.microsoft.com/office/2007/relationships/hdphoto" Target="../media/hdphoto4.wdp" /><Relationship Id="rId5" Type="http://schemas.openxmlformats.org/officeDocument/2006/relationships/image" Target="../media/image95.png" /><Relationship Id="rId4" Type="http://schemas.openxmlformats.org/officeDocument/2006/relationships/image" Target="../media/image94.svg" /><Relationship Id="rId9" Type="http://schemas.openxmlformats.org/officeDocument/2006/relationships/image" Target="../media/image98.png" /></Relationships>
</file>

<file path=ppt/slides/_rels/slide3.xml.rels><?xml version="1.0" encoding="UTF-8" standalone="yes"?>
<Relationships xmlns="http://schemas.openxmlformats.org/package/2006/relationships"><Relationship Id="rId8" Type="http://schemas.openxmlformats.org/officeDocument/2006/relationships/image" Target="../media/image8.svg" /><Relationship Id="rId3" Type="http://schemas.openxmlformats.org/officeDocument/2006/relationships/image" Target="../media/image3.png" /><Relationship Id="rId7" Type="http://schemas.openxmlformats.org/officeDocument/2006/relationships/image" Target="../media/image7.png" /><Relationship Id="rId2" Type="http://schemas.openxmlformats.org/officeDocument/2006/relationships/image" Target="../media/image1.jpeg" /><Relationship Id="rId1" Type="http://schemas.openxmlformats.org/officeDocument/2006/relationships/slideLayout" Target="../slideLayouts/slideLayout2.xml" /><Relationship Id="rId6" Type="http://schemas.openxmlformats.org/officeDocument/2006/relationships/image" Target="../media/image6.svg" /><Relationship Id="rId11" Type="http://schemas.openxmlformats.org/officeDocument/2006/relationships/image" Target="../media/image11.png" /><Relationship Id="rId5" Type="http://schemas.openxmlformats.org/officeDocument/2006/relationships/image" Target="../media/image5.png" /><Relationship Id="rId10" Type="http://schemas.openxmlformats.org/officeDocument/2006/relationships/image" Target="../media/image10.svg" /><Relationship Id="rId4" Type="http://schemas.openxmlformats.org/officeDocument/2006/relationships/image" Target="../media/image4.svg" /><Relationship Id="rId9" Type="http://schemas.openxmlformats.org/officeDocument/2006/relationships/image" Target="../media/image9.png" /></Relationships>
</file>

<file path=ppt/slides/_rels/slide30.xml.rels><?xml version="1.0" encoding="UTF-8" standalone="yes"?>
<Relationships xmlns="http://schemas.openxmlformats.org/package/2006/relationships"><Relationship Id="rId3" Type="http://schemas.openxmlformats.org/officeDocument/2006/relationships/image" Target="../media/image871.png" /><Relationship Id="rId2" Type="http://schemas.openxmlformats.org/officeDocument/2006/relationships/image" Target="../media/image860.png" /><Relationship Id="rId1" Type="http://schemas.openxmlformats.org/officeDocument/2006/relationships/slideLayout" Target="../slideLayouts/slideLayout2.xml" /><Relationship Id="rId4" Type="http://schemas.openxmlformats.org/officeDocument/2006/relationships/image" Target="../media/image1.jpeg" /></Relationships>
</file>

<file path=ppt/slides/_rels/slide31.xml.rels><?xml version="1.0" encoding="UTF-8" standalone="yes"?>
<Relationships xmlns="http://schemas.openxmlformats.org/package/2006/relationships"><Relationship Id="rId8" Type="http://schemas.openxmlformats.org/officeDocument/2006/relationships/image" Target="../media/image104.svg" /><Relationship Id="rId3" Type="http://schemas.openxmlformats.org/officeDocument/2006/relationships/image" Target="../media/image99.png" /><Relationship Id="rId7" Type="http://schemas.openxmlformats.org/officeDocument/2006/relationships/image" Target="../media/image103.png" /><Relationship Id="rId12" Type="http://schemas.openxmlformats.org/officeDocument/2006/relationships/image" Target="../media/image1.jpeg" /><Relationship Id="rId2" Type="http://schemas.openxmlformats.org/officeDocument/2006/relationships/image" Target="../media/image870.png" /><Relationship Id="rId1" Type="http://schemas.openxmlformats.org/officeDocument/2006/relationships/slideLayout" Target="../slideLayouts/slideLayout2.xml" /><Relationship Id="rId6" Type="http://schemas.openxmlformats.org/officeDocument/2006/relationships/image" Target="../media/image102.svg" /><Relationship Id="rId11" Type="http://schemas.openxmlformats.org/officeDocument/2006/relationships/image" Target="../media/image107.png" /><Relationship Id="rId5" Type="http://schemas.openxmlformats.org/officeDocument/2006/relationships/image" Target="../media/image101.png" /><Relationship Id="rId10" Type="http://schemas.openxmlformats.org/officeDocument/2006/relationships/image" Target="../media/image106.svg" /><Relationship Id="rId4" Type="http://schemas.openxmlformats.org/officeDocument/2006/relationships/image" Target="../media/image100.svg" /><Relationship Id="rId9" Type="http://schemas.openxmlformats.org/officeDocument/2006/relationships/image" Target="../media/image105.png" /></Relationships>
</file>

<file path=ppt/slides/_rels/slide32.xml.rels><?xml version="1.0" encoding="UTF-8" standalone="yes"?>
<Relationships xmlns="http://schemas.openxmlformats.org/package/2006/relationships"><Relationship Id="rId3" Type="http://schemas.openxmlformats.org/officeDocument/2006/relationships/image" Target="../media/image108.png" /><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3" Type="http://schemas.openxmlformats.org/officeDocument/2006/relationships/image" Target="../media/image109.png" /><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3" Type="http://schemas.openxmlformats.org/officeDocument/2006/relationships/image" Target="../media/image110.png" /><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8" Type="http://schemas.openxmlformats.org/officeDocument/2006/relationships/image" Target="../media/image113.png" /><Relationship Id="rId3" Type="http://schemas.openxmlformats.org/officeDocument/2006/relationships/image" Target="../media/image111.png" /><Relationship Id="rId7" Type="http://schemas.openxmlformats.org/officeDocument/2006/relationships/image" Target="../media/image113.png" /><Relationship Id="rId2" Type="http://schemas.openxmlformats.org/officeDocument/2006/relationships/image" Target="../media/image1.jpeg" /><Relationship Id="rId1" Type="http://schemas.openxmlformats.org/officeDocument/2006/relationships/slideLayout" Target="../slideLayouts/slideLayout2.xml" /><Relationship Id="rId6" Type="http://schemas.openxmlformats.org/officeDocument/2006/relationships/image" Target="../media/image112.png" /><Relationship Id="rId5" Type="http://schemas.openxmlformats.org/officeDocument/2006/relationships/image" Target="../media/image112.png" /><Relationship Id="rId10" Type="http://schemas.openxmlformats.org/officeDocument/2006/relationships/image" Target="../media/image114.png" /><Relationship Id="rId4" Type="http://schemas.openxmlformats.org/officeDocument/2006/relationships/image" Target="../media/image260.png" /><Relationship Id="rId9" Type="http://schemas.openxmlformats.org/officeDocument/2006/relationships/image" Target="../media/image114.png" /></Relationships>
</file>

<file path=ppt/slides/_rels/slide36.xml.rels><?xml version="1.0" encoding="UTF-8" standalone="yes"?>
<Relationships xmlns="http://schemas.openxmlformats.org/package/2006/relationships"><Relationship Id="rId3" Type="http://schemas.openxmlformats.org/officeDocument/2006/relationships/image" Target="../media/image115.png" /><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3" Type="http://schemas.openxmlformats.org/officeDocument/2006/relationships/image" Target="../media/image117.png" /><Relationship Id="rId2" Type="http://schemas.openxmlformats.org/officeDocument/2006/relationships/image" Target="../media/image116.png" /><Relationship Id="rId1" Type="http://schemas.openxmlformats.org/officeDocument/2006/relationships/slideLayout" Target="../slideLayouts/slideLayout2.xml" /><Relationship Id="rId6" Type="http://schemas.openxmlformats.org/officeDocument/2006/relationships/image" Target="../media/image1.jpeg" /><Relationship Id="rId5" Type="http://schemas.openxmlformats.org/officeDocument/2006/relationships/image" Target="../media/image119.png" /><Relationship Id="rId4" Type="http://schemas.openxmlformats.org/officeDocument/2006/relationships/image" Target="../media/image118.png" /></Relationships>
</file>

<file path=ppt/slides/_rels/slide38.xml.rels><?xml version="1.0" encoding="UTF-8" standalone="yes"?>
<Relationships xmlns="http://schemas.openxmlformats.org/package/2006/relationships"><Relationship Id="rId3" Type="http://schemas.openxmlformats.org/officeDocument/2006/relationships/image" Target="../media/image121.png" /><Relationship Id="rId2" Type="http://schemas.openxmlformats.org/officeDocument/2006/relationships/image" Target="../media/image120.png" /><Relationship Id="rId1" Type="http://schemas.openxmlformats.org/officeDocument/2006/relationships/slideLayout" Target="../slideLayouts/slideLayout2.xml" /><Relationship Id="rId5" Type="http://schemas.openxmlformats.org/officeDocument/2006/relationships/image" Target="../media/image122.png" /><Relationship Id="rId4" Type="http://schemas.openxmlformats.org/officeDocument/2006/relationships/image" Target="../media/image1.jpeg" /></Relationships>
</file>

<file path=ppt/slides/_rels/slide39.xml.rels><?xml version="1.0" encoding="UTF-8" standalone="yes"?>
<Relationships xmlns="http://schemas.openxmlformats.org/package/2006/relationships"><Relationship Id="rId3" Type="http://schemas.openxmlformats.org/officeDocument/2006/relationships/image" Target="../media/image124.png" /><Relationship Id="rId2" Type="http://schemas.openxmlformats.org/officeDocument/2006/relationships/image" Target="../media/image123.png" /><Relationship Id="rId1" Type="http://schemas.openxmlformats.org/officeDocument/2006/relationships/slideLayout" Target="../slideLayouts/slideLayout2.xml" /><Relationship Id="rId5" Type="http://schemas.openxmlformats.org/officeDocument/2006/relationships/image" Target="../media/image1.jpeg" /><Relationship Id="rId4" Type="http://schemas.openxmlformats.org/officeDocument/2006/relationships/image" Target="../media/image125.png" /></Relationships>
</file>

<file path=ppt/slides/_rels/slide4.xml.rels><?xml version="1.0" encoding="UTF-8" standalone="yes"?>
<Relationships xmlns="http://schemas.openxmlformats.org/package/2006/relationships"><Relationship Id="rId3" Type="http://schemas.openxmlformats.org/officeDocument/2006/relationships/image" Target="../media/image12.jpg" /><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40.xml.rels><?xml version="1.0" encoding="UTF-8" standalone="yes"?>
<Relationships xmlns="http://schemas.openxmlformats.org/package/2006/relationships"><Relationship Id="rId3" Type="http://schemas.openxmlformats.org/officeDocument/2006/relationships/image" Target="../media/image126.png" /><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41.xml.rels><?xml version="1.0" encoding="UTF-8" standalone="yes"?>
<Relationships xmlns="http://schemas.openxmlformats.org/package/2006/relationships"><Relationship Id="rId3" Type="http://schemas.openxmlformats.org/officeDocument/2006/relationships/image" Target="../media/image127.png" /><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42.xml.rels><?xml version="1.0" encoding="UTF-8" standalone="yes"?>
<Relationships xmlns="http://schemas.openxmlformats.org/package/2006/relationships"><Relationship Id="rId3" Type="http://schemas.openxmlformats.org/officeDocument/2006/relationships/image" Target="../media/image128.png" /><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43.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44.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45.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46.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47.xml.rels><?xml version="1.0" encoding="UTF-8" standalone="yes"?>
<Relationships xmlns="http://schemas.openxmlformats.org/package/2006/relationships"><Relationship Id="rId3" Type="http://schemas.openxmlformats.org/officeDocument/2006/relationships/image" Target="../media/image129.jpeg" /><Relationship Id="rId2" Type="http://schemas.openxmlformats.org/officeDocument/2006/relationships/image" Target="../media/image1.jpeg" /><Relationship Id="rId1" Type="http://schemas.openxmlformats.org/officeDocument/2006/relationships/slideLayout" Target="../slideLayouts/slideLayout2.xml" /><Relationship Id="rId4" Type="http://schemas.openxmlformats.org/officeDocument/2006/relationships/image" Target="../media/image130.jpeg" /></Relationships>
</file>

<file path=ppt/slides/_rels/slide48.xml.rels><?xml version="1.0" encoding="UTF-8" standalone="yes"?>
<Relationships xmlns="http://schemas.openxmlformats.org/package/2006/relationships"><Relationship Id="rId3" Type="http://schemas.openxmlformats.org/officeDocument/2006/relationships/image" Target="../media/image131.png" /><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49.xml.rels><?xml version="1.0" encoding="UTF-8" standalone="yes"?>
<Relationships xmlns="http://schemas.openxmlformats.org/package/2006/relationships"><Relationship Id="rId3" Type="http://schemas.openxmlformats.org/officeDocument/2006/relationships/hyperlink" Target="http://www.youtube.com/audiolibrary/music" TargetMode="External" /><Relationship Id="rId2" Type="http://schemas.openxmlformats.org/officeDocument/2006/relationships/image" Target="../media/image1.jpeg" /><Relationship Id="rId1" Type="http://schemas.openxmlformats.org/officeDocument/2006/relationships/slideLayout" Target="../slideLayouts/slideLayout2.xml" /><Relationship Id="rId5" Type="http://schemas.openxmlformats.org/officeDocument/2006/relationships/image" Target="../media/image133.png" /><Relationship Id="rId4" Type="http://schemas.openxmlformats.org/officeDocument/2006/relationships/image" Target="../media/image132.png" /></Relationships>
</file>

<file path=ppt/slides/_rels/slide5.xml.rels><?xml version="1.0" encoding="UTF-8" standalone="yes"?>
<Relationships xmlns="http://schemas.openxmlformats.org/package/2006/relationships"><Relationship Id="rId8" Type="http://schemas.openxmlformats.org/officeDocument/2006/relationships/image" Target="../media/image18.svg" /><Relationship Id="rId3" Type="http://schemas.openxmlformats.org/officeDocument/2006/relationships/image" Target="../media/image13.png" /><Relationship Id="rId7" Type="http://schemas.openxmlformats.org/officeDocument/2006/relationships/image" Target="../media/image17.png" /><Relationship Id="rId2" Type="http://schemas.openxmlformats.org/officeDocument/2006/relationships/image" Target="../media/image1.jpeg" /><Relationship Id="rId1" Type="http://schemas.openxmlformats.org/officeDocument/2006/relationships/slideLayout" Target="../slideLayouts/slideLayout2.xml" /><Relationship Id="rId6" Type="http://schemas.openxmlformats.org/officeDocument/2006/relationships/image" Target="../media/image16.svg" /><Relationship Id="rId11" Type="http://schemas.openxmlformats.org/officeDocument/2006/relationships/image" Target="../media/image21.png" /><Relationship Id="rId5" Type="http://schemas.openxmlformats.org/officeDocument/2006/relationships/image" Target="../media/image15.png" /><Relationship Id="rId10" Type="http://schemas.openxmlformats.org/officeDocument/2006/relationships/image" Target="../media/image20.svg" /><Relationship Id="rId4" Type="http://schemas.openxmlformats.org/officeDocument/2006/relationships/image" Target="../media/image14.svg" /><Relationship Id="rId9" Type="http://schemas.openxmlformats.org/officeDocument/2006/relationships/image" Target="../media/image19.png" /></Relationships>
</file>

<file path=ppt/slides/_rels/slide50.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51.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52.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53.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54.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image" Target="../media/image1.jpeg" /><Relationship Id="rId1" Type="http://schemas.openxmlformats.org/officeDocument/2006/relationships/slideLayout" Target="../slideLayouts/slideLayout2.xml" /><Relationship Id="rId6" Type="http://schemas.openxmlformats.org/officeDocument/2006/relationships/image" Target="../media/image25.svg" /><Relationship Id="rId5" Type="http://schemas.openxmlformats.org/officeDocument/2006/relationships/image" Target="../media/image24.png" /><Relationship Id="rId4" Type="http://schemas.openxmlformats.org/officeDocument/2006/relationships/image" Target="../media/image23.svg" /></Relationships>
</file>

<file path=ppt/slides/_rels/slide7.xml.rels><?xml version="1.0" encoding="UTF-8" standalone="yes"?>
<Relationships xmlns="http://schemas.openxmlformats.org/package/2006/relationships"><Relationship Id="rId3" Type="http://schemas.openxmlformats.org/officeDocument/2006/relationships/slide" Target="slide7.xml" /><Relationship Id="rId2" Type="http://schemas.openxmlformats.org/officeDocument/2006/relationships/slide" Target="slide2.xml" /><Relationship Id="rId1" Type="http://schemas.openxmlformats.org/officeDocument/2006/relationships/slideLayout" Target="../slideLayouts/slideLayout2.xml" /><Relationship Id="rId5" Type="http://schemas.openxmlformats.org/officeDocument/2006/relationships/image" Target="../media/image26.png" /><Relationship Id="rId4" Type="http://schemas.openxmlformats.org/officeDocument/2006/relationships/image" Target="../media/image1.jpeg" /></Relationships>
</file>

<file path=ppt/slides/_rels/slide8.xml.rels><?xml version="1.0" encoding="UTF-8" standalone="yes"?>
<Relationships xmlns="http://schemas.openxmlformats.org/package/2006/relationships"><Relationship Id="rId3" Type="http://schemas.openxmlformats.org/officeDocument/2006/relationships/slide" Target="slide7.xml" /><Relationship Id="rId2" Type="http://schemas.openxmlformats.org/officeDocument/2006/relationships/slide" Target="slide2.xml" /><Relationship Id="rId1" Type="http://schemas.openxmlformats.org/officeDocument/2006/relationships/slideLayout" Target="../slideLayouts/slideLayout2.xml" /><Relationship Id="rId4" Type="http://schemas.openxmlformats.org/officeDocument/2006/relationships/image" Target="../media/image1.jpeg" /></Relationships>
</file>

<file path=ppt/slides/_rels/slide9.xml.rels><?xml version="1.0" encoding="UTF-8" standalone="yes"?>
<Relationships xmlns="http://schemas.openxmlformats.org/package/2006/relationships"><Relationship Id="rId3" Type="http://schemas.openxmlformats.org/officeDocument/2006/relationships/slide" Target="slide7.xml" /><Relationship Id="rId7" Type="http://schemas.openxmlformats.org/officeDocument/2006/relationships/slide" Target="slide8.xml" /><Relationship Id="rId2" Type="http://schemas.openxmlformats.org/officeDocument/2006/relationships/notesSlide" Target="../notesSlides/notesSlide2.xml" /><Relationship Id="rId1" Type="http://schemas.openxmlformats.org/officeDocument/2006/relationships/slideLayout" Target="../slideLayouts/slideLayout2.xml" /><Relationship Id="rId6" Type="http://schemas.openxmlformats.org/officeDocument/2006/relationships/slide" Target="slide2.xml" /><Relationship Id="rId5" Type="http://schemas.openxmlformats.org/officeDocument/2006/relationships/image" Target="../media/image27.png" /><Relationship Id="rId4" Type="http://schemas.openxmlformats.org/officeDocument/2006/relationships/image" Target="../media/image1.jpeg"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1A35"/>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CCDB311-8990-46DF-941D-5F99F74A01D5}"/>
              </a:ext>
            </a:extLst>
          </p:cNvPr>
          <p:cNvGrpSpPr/>
          <p:nvPr/>
        </p:nvGrpSpPr>
        <p:grpSpPr>
          <a:xfrm>
            <a:off x="0" y="0"/>
            <a:ext cx="12192000" cy="6858000"/>
            <a:chOff x="0" y="0"/>
            <a:chExt cx="12192000" cy="6858000"/>
          </a:xfrm>
        </p:grpSpPr>
        <p:sp>
          <p:nvSpPr>
            <p:cNvPr id="13" name="Rectángulo: esquinas redondeadas 12">
              <a:extLst>
                <a:ext uri="{FF2B5EF4-FFF2-40B4-BE49-F238E27FC236}">
                  <a16:creationId xmlns:a16="http://schemas.microsoft.com/office/drawing/2014/main" id="{9766B83E-BD46-4C7A-9D65-C3A0DE93CB54}"/>
                </a:ext>
              </a:extLst>
            </p:cNvPr>
            <p:cNvSpPr/>
            <p:nvPr/>
          </p:nvSpPr>
          <p:spPr>
            <a:xfrm>
              <a:off x="0" y="0"/>
              <a:ext cx="12192000" cy="6858000"/>
            </a:xfrm>
            <a:prstGeom prst="roundRect">
              <a:avLst>
                <a:gd name="adj" fmla="val 8257"/>
              </a:avLst>
            </a:prstGeom>
            <a:solidFill>
              <a:srgbClr val="14AC79"/>
            </a:solidFill>
            <a:ln>
              <a:noFill/>
            </a:ln>
            <a:scene3d>
              <a:camera prst="orthographicFront"/>
              <a:lightRig rig="threePt" dir="t"/>
            </a:scene3d>
            <a:sp3d prstMaterial="metal">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5" name="Rectángulo: esquinas redondeadas 74">
              <a:extLst>
                <a:ext uri="{FF2B5EF4-FFF2-40B4-BE49-F238E27FC236}">
                  <a16:creationId xmlns:a16="http://schemas.microsoft.com/office/drawing/2014/main" id="{078FEDF4-E5C0-4A3D-85F5-7C99B1A7269C}"/>
                </a:ext>
              </a:extLst>
            </p:cNvPr>
            <p:cNvSpPr/>
            <p:nvPr/>
          </p:nvSpPr>
          <p:spPr>
            <a:xfrm>
              <a:off x="85380" y="90000"/>
              <a:ext cx="12013200" cy="6678000"/>
            </a:xfrm>
            <a:prstGeom prst="roundRect">
              <a:avLst>
                <a:gd name="adj" fmla="val 825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 name="Rectángulo: esquinas redondeadas 17">
              <a:extLst>
                <a:ext uri="{FF2B5EF4-FFF2-40B4-BE49-F238E27FC236}">
                  <a16:creationId xmlns:a16="http://schemas.microsoft.com/office/drawing/2014/main" id="{584C567E-A46B-4ECC-BF2E-10C0800C19BA}"/>
                </a:ext>
              </a:extLst>
            </p:cNvPr>
            <p:cNvSpPr/>
            <p:nvPr/>
          </p:nvSpPr>
          <p:spPr>
            <a:xfrm>
              <a:off x="285407" y="1989000"/>
              <a:ext cx="235639" cy="2880000"/>
            </a:xfrm>
            <a:prstGeom prst="roundRect">
              <a:avLst>
                <a:gd name="adj" fmla="val 50000"/>
              </a:avLst>
            </a:prstGeom>
            <a:pattFill prst="openDmnd">
              <a:fgClr>
                <a:schemeClr val="tx1">
                  <a:lumMod val="95000"/>
                  <a:lumOff val="5000"/>
                </a:schemeClr>
              </a:fgClr>
              <a:bgClr>
                <a:schemeClr val="bg2">
                  <a:lumMod val="25000"/>
                </a:schemeClr>
              </a:bgClr>
            </a:pattFill>
            <a:ln>
              <a:solidFill>
                <a:schemeClr val="tx1"/>
              </a:solidFill>
            </a:ln>
            <a:effectLst>
              <a:innerShdw blurRad="114300" dist="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7" name="Elipse 76">
              <a:extLst>
                <a:ext uri="{FF2B5EF4-FFF2-40B4-BE49-F238E27FC236}">
                  <a16:creationId xmlns:a16="http://schemas.microsoft.com/office/drawing/2014/main" id="{E4D333BF-CC48-42B1-A79E-1C14E0B02642}"/>
                </a:ext>
              </a:extLst>
            </p:cNvPr>
            <p:cNvSpPr/>
            <p:nvPr/>
          </p:nvSpPr>
          <p:spPr>
            <a:xfrm>
              <a:off x="277226" y="769500"/>
              <a:ext cx="252000" cy="2520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 name="Elipse 21">
              <a:extLst>
                <a:ext uri="{FF2B5EF4-FFF2-40B4-BE49-F238E27FC236}">
                  <a16:creationId xmlns:a16="http://schemas.microsoft.com/office/drawing/2014/main" id="{030BB205-9773-4792-8924-E0A78BB33C39}"/>
                </a:ext>
              </a:extLst>
            </p:cNvPr>
            <p:cNvSpPr/>
            <p:nvPr/>
          </p:nvSpPr>
          <p:spPr>
            <a:xfrm>
              <a:off x="368765" y="859500"/>
              <a:ext cx="72000" cy="72000"/>
            </a:xfrm>
            <a:prstGeom prst="ellipse">
              <a:avLst/>
            </a:prstGeom>
            <a:gradFill flip="none" rotWithShape="1">
              <a:gsLst>
                <a:gs pos="34000">
                  <a:srgbClr val="7030A0"/>
                </a:gs>
                <a:gs pos="85000">
                  <a:srgbClr val="FF0000"/>
                </a:gs>
                <a:gs pos="8000">
                  <a:schemeClr val="accent5"/>
                </a:gs>
                <a:gs pos="55000">
                  <a:srgbClr val="BB0D9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 name="Rectángulo: esquinas redondeadas 23">
              <a:extLst>
                <a:ext uri="{FF2B5EF4-FFF2-40B4-BE49-F238E27FC236}">
                  <a16:creationId xmlns:a16="http://schemas.microsoft.com/office/drawing/2014/main" id="{344EC0E0-4EA1-4B0E-89D0-DCB844D19348}"/>
                </a:ext>
              </a:extLst>
            </p:cNvPr>
            <p:cNvSpPr/>
            <p:nvPr/>
          </p:nvSpPr>
          <p:spPr>
            <a:xfrm>
              <a:off x="11606426" y="3249000"/>
              <a:ext cx="360000" cy="360000"/>
            </a:xfrm>
            <a:prstGeom prst="roundRect">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Triángulo isósceles 82">
              <a:extLst>
                <a:ext uri="{FF2B5EF4-FFF2-40B4-BE49-F238E27FC236}">
                  <a16:creationId xmlns:a16="http://schemas.microsoft.com/office/drawing/2014/main" id="{934C1D37-9987-47C9-A0DF-8BB1C8B66604}"/>
                </a:ext>
              </a:extLst>
            </p:cNvPr>
            <p:cNvSpPr/>
            <p:nvPr/>
          </p:nvSpPr>
          <p:spPr>
            <a:xfrm flipV="1">
              <a:off x="11605290" y="5020892"/>
              <a:ext cx="360000" cy="360000"/>
            </a:xfrm>
            <a:prstGeom prst="triangl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86" name="Grupo 85">
              <a:extLst>
                <a:ext uri="{FF2B5EF4-FFF2-40B4-BE49-F238E27FC236}">
                  <a16:creationId xmlns:a16="http://schemas.microsoft.com/office/drawing/2014/main" id="{1E3C31CA-B1B7-4BCC-9FEB-2DA3DDA5FEAD}"/>
                </a:ext>
              </a:extLst>
            </p:cNvPr>
            <p:cNvGrpSpPr/>
            <p:nvPr/>
          </p:nvGrpSpPr>
          <p:grpSpPr>
            <a:xfrm>
              <a:off x="11651050" y="1387108"/>
              <a:ext cx="263858" cy="450000"/>
              <a:chOff x="10620654" y="1322776"/>
              <a:chExt cx="263858" cy="450000"/>
            </a:xfrm>
          </p:grpSpPr>
          <p:sp>
            <p:nvSpPr>
              <p:cNvPr id="84" name="Rectángulo 83">
                <a:extLst>
                  <a:ext uri="{FF2B5EF4-FFF2-40B4-BE49-F238E27FC236}">
                    <a16:creationId xmlns:a16="http://schemas.microsoft.com/office/drawing/2014/main" id="{41106C1E-39F3-4B03-89CD-967F2D2DEFFE}"/>
                  </a:ext>
                </a:extLst>
              </p:cNvPr>
              <p:cNvSpPr/>
              <p:nvPr/>
            </p:nvSpPr>
            <p:spPr>
              <a:xfrm>
                <a:off x="10620654" y="132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85" name="Rectángulo 84">
                <a:extLst>
                  <a:ext uri="{FF2B5EF4-FFF2-40B4-BE49-F238E27FC236}">
                    <a16:creationId xmlns:a16="http://schemas.microsoft.com/office/drawing/2014/main" id="{65272383-8C48-46BB-A30E-B655C7A6E9C7}"/>
                  </a:ext>
                </a:extLst>
              </p:cNvPr>
              <p:cNvSpPr/>
              <p:nvPr/>
            </p:nvSpPr>
            <p:spPr>
              <a:xfrm>
                <a:off x="10704512" y="141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grpSp>
      </p:grpSp>
      <p:sp>
        <p:nvSpPr>
          <p:cNvPr id="76" name="Rectángulo: esquinas redondeadas 75">
            <a:extLst>
              <a:ext uri="{FF2B5EF4-FFF2-40B4-BE49-F238E27FC236}">
                <a16:creationId xmlns:a16="http://schemas.microsoft.com/office/drawing/2014/main" id="{C4F36D04-FC01-4EB9-8EA5-DE0F9A137A4B}"/>
              </a:ext>
            </a:extLst>
          </p:cNvPr>
          <p:cNvSpPr/>
          <p:nvPr/>
        </p:nvSpPr>
        <p:spPr>
          <a:xfrm>
            <a:off x="722123" y="279742"/>
            <a:ext cx="10753200" cy="6310276"/>
          </a:xfrm>
          <a:prstGeom prst="roundRect">
            <a:avLst>
              <a:gd name="adj" fmla="val 0"/>
            </a:avLst>
          </a:prstGeom>
          <a:solidFill>
            <a:srgbClr val="00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2" name="Oval 31">
            <a:extLst>
              <a:ext uri="{FF2B5EF4-FFF2-40B4-BE49-F238E27FC236}">
                <a16:creationId xmlns:a16="http://schemas.microsoft.com/office/drawing/2014/main" id="{8B44B746-70A7-43F9-83FE-7F40E61FBFF2}"/>
              </a:ext>
            </a:extLst>
          </p:cNvPr>
          <p:cNvSpPr/>
          <p:nvPr/>
        </p:nvSpPr>
        <p:spPr>
          <a:xfrm>
            <a:off x="5707029" y="561360"/>
            <a:ext cx="2507934" cy="2586675"/>
          </a:xfrm>
          <a:prstGeom prst="ellipse">
            <a:avLst/>
          </a:prstGeom>
          <a:noFill/>
          <a:ln w="120650" cmpd="dbl">
            <a:solidFill>
              <a:schemeClr val="bg1"/>
            </a:solidFill>
            <a:prstDash val="lgDash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s-MX" dirty="0"/>
          </a:p>
        </p:txBody>
      </p:sp>
      <p:pic>
        <p:nvPicPr>
          <p:cNvPr id="33" name="Picture 2" descr="Resultado de imagen para lobo geometrico fondo">
            <a:extLst>
              <a:ext uri="{FF2B5EF4-FFF2-40B4-BE49-F238E27FC236}">
                <a16:creationId xmlns:a16="http://schemas.microsoft.com/office/drawing/2014/main" id="{FAB4E502-FEB0-46EB-8A7E-DB1D0B3CF17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4797" r="-1"/>
          <a:stretch/>
        </p:blipFill>
        <p:spPr bwMode="auto">
          <a:xfrm>
            <a:off x="714861" y="279742"/>
            <a:ext cx="962644" cy="6334889"/>
          </a:xfrm>
          <a:prstGeom prst="rect">
            <a:avLst/>
          </a:prstGeom>
          <a:noFill/>
          <a:effectLst>
            <a:innerShdw blurRad="901700" dist="254000" dir="2700000">
              <a:prstClr val="black"/>
            </a:innerShdw>
          </a:effectLst>
          <a:extLst>
            <a:ext uri="{909E8E84-426E-40DD-AFC4-6F175D3DCCD1}">
              <a14:hiddenFill xmlns:a14="http://schemas.microsoft.com/office/drawing/2010/main">
                <a:solidFill>
                  <a:srgbClr val="FFFFFF"/>
                </a:solidFill>
              </a14:hiddenFill>
            </a:ext>
          </a:extLst>
        </p:spPr>
      </p:pic>
      <p:pic>
        <p:nvPicPr>
          <p:cNvPr id="34" name="Picture 2" descr="Resultado de imagen para lobo geometrico fondo">
            <a:extLst>
              <a:ext uri="{FF2B5EF4-FFF2-40B4-BE49-F238E27FC236}">
                <a16:creationId xmlns:a16="http://schemas.microsoft.com/office/drawing/2014/main" id="{C6275D31-1D38-43F1-AF4A-E754FD36F2C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4797" r="-1"/>
          <a:stretch/>
        </p:blipFill>
        <p:spPr bwMode="auto">
          <a:xfrm flipH="1">
            <a:off x="10512329" y="279742"/>
            <a:ext cx="962644" cy="6310276"/>
          </a:xfrm>
          <a:prstGeom prst="rect">
            <a:avLst/>
          </a:prstGeom>
          <a:noFill/>
          <a:effectLst>
            <a:innerShdw blurRad="901700" dist="254000" dir="2700000">
              <a:prstClr val="black"/>
            </a:innerShdw>
          </a:effectLst>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D9B5BE82-6718-42FE-8E5D-FA95DC9C9AA0}"/>
              </a:ext>
            </a:extLst>
          </p:cNvPr>
          <p:cNvSpPr txBox="1"/>
          <p:nvPr/>
        </p:nvSpPr>
        <p:spPr>
          <a:xfrm>
            <a:off x="1640345" y="299750"/>
            <a:ext cx="1830760" cy="523220"/>
          </a:xfrm>
          <a:prstGeom prst="rect">
            <a:avLst/>
          </a:prstGeom>
          <a:noFill/>
        </p:spPr>
        <p:txBody>
          <a:bodyPr wrap="square" rtlCol="0">
            <a:spAutoFit/>
          </a:bodyPr>
          <a:lstStyle/>
          <a:p>
            <a:r>
              <a:rPr lang="es-MX" sz="2800" b="1" dirty="0">
                <a:solidFill>
                  <a:schemeClr val="bg1"/>
                </a:solidFill>
                <a:latin typeface="Franklin Gothic Demi Cond" panose="020B0706030402020204" pitchFamily="34" charset="0"/>
                <a:ea typeface="Franchise" panose="02000506000000020003" pitchFamily="2" charset="0"/>
              </a:rPr>
              <a:t>PRESENTAN</a:t>
            </a:r>
          </a:p>
        </p:txBody>
      </p:sp>
      <p:sp>
        <p:nvSpPr>
          <p:cNvPr id="46" name="TextBox 45">
            <a:extLst>
              <a:ext uri="{FF2B5EF4-FFF2-40B4-BE49-F238E27FC236}">
                <a16:creationId xmlns:a16="http://schemas.microsoft.com/office/drawing/2014/main" id="{CDC57B91-010B-4E9A-8AFB-5965995958D8}"/>
              </a:ext>
            </a:extLst>
          </p:cNvPr>
          <p:cNvSpPr txBox="1"/>
          <p:nvPr/>
        </p:nvSpPr>
        <p:spPr>
          <a:xfrm>
            <a:off x="8579241" y="2992989"/>
            <a:ext cx="2026255" cy="523220"/>
          </a:xfrm>
          <a:prstGeom prst="rect">
            <a:avLst/>
          </a:prstGeom>
          <a:noFill/>
        </p:spPr>
        <p:txBody>
          <a:bodyPr wrap="square" rtlCol="0">
            <a:spAutoFit/>
          </a:bodyPr>
          <a:lstStyle/>
          <a:p>
            <a:r>
              <a:rPr lang="es-MX" sz="2800" b="1" dirty="0">
                <a:solidFill>
                  <a:schemeClr val="bg1"/>
                </a:solidFill>
                <a:latin typeface="Franklin Gothic Demi Cond" panose="020B0706030402020204" pitchFamily="34" charset="0"/>
                <a:ea typeface="Franchise" panose="02000506000000020003" pitchFamily="2" charset="0"/>
              </a:rPr>
              <a:t>DIRECTORES</a:t>
            </a:r>
          </a:p>
        </p:txBody>
      </p:sp>
      <p:sp>
        <p:nvSpPr>
          <p:cNvPr id="47" name="Rectangle 46">
            <a:extLst>
              <a:ext uri="{FF2B5EF4-FFF2-40B4-BE49-F238E27FC236}">
                <a16:creationId xmlns:a16="http://schemas.microsoft.com/office/drawing/2014/main" id="{0E907A79-E69E-4BC1-A461-1B1F5C03AB35}"/>
              </a:ext>
            </a:extLst>
          </p:cNvPr>
          <p:cNvSpPr/>
          <p:nvPr/>
        </p:nvSpPr>
        <p:spPr>
          <a:xfrm flipH="1">
            <a:off x="7335375" y="3541185"/>
            <a:ext cx="3101072" cy="38068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MX" dirty="0">
                <a:solidFill>
                  <a:schemeClr val="bg1"/>
                </a:solidFill>
                <a:latin typeface="Univers Condensed Light" panose="020B0604020202020204" pitchFamily="34" charset="0"/>
                <a:ea typeface="Microsoft Yi Baiti" panose="03000500000000000000" pitchFamily="66" charset="0"/>
              </a:rPr>
              <a:t>CORDERO LÓPEZ MARTHA ROSA</a:t>
            </a:r>
          </a:p>
        </p:txBody>
      </p:sp>
      <p:sp>
        <p:nvSpPr>
          <p:cNvPr id="48" name="Rectangle 47">
            <a:extLst>
              <a:ext uri="{FF2B5EF4-FFF2-40B4-BE49-F238E27FC236}">
                <a16:creationId xmlns:a16="http://schemas.microsoft.com/office/drawing/2014/main" id="{E6BBA5A3-36AD-42CD-AA0C-C017C8C7D43C}"/>
              </a:ext>
            </a:extLst>
          </p:cNvPr>
          <p:cNvSpPr/>
          <p:nvPr/>
        </p:nvSpPr>
        <p:spPr>
          <a:xfrm flipH="1">
            <a:off x="7104112" y="4001606"/>
            <a:ext cx="3332334" cy="38068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MX" dirty="0">
                <a:solidFill>
                  <a:schemeClr val="bg1"/>
                </a:solidFill>
                <a:latin typeface="Univers Condensed Light" panose="020B0604020202020204" pitchFamily="34" charset="0"/>
                <a:ea typeface="Microsoft Yi Baiti" panose="03000500000000000000" pitchFamily="66" charset="0"/>
              </a:rPr>
              <a:t>DORANTES GLEZ. MARCO ANTONIO</a:t>
            </a:r>
          </a:p>
        </p:txBody>
      </p:sp>
      <p:sp>
        <p:nvSpPr>
          <p:cNvPr id="9" name="Rectangle 8">
            <a:extLst>
              <a:ext uri="{FF2B5EF4-FFF2-40B4-BE49-F238E27FC236}">
                <a16:creationId xmlns:a16="http://schemas.microsoft.com/office/drawing/2014/main" id="{21231777-48BA-4072-80E3-B288D1E0EBD8}"/>
              </a:ext>
            </a:extLst>
          </p:cNvPr>
          <p:cNvSpPr/>
          <p:nvPr/>
        </p:nvSpPr>
        <p:spPr>
          <a:xfrm>
            <a:off x="9028298" y="376694"/>
            <a:ext cx="1366080" cy="369332"/>
          </a:xfrm>
          <a:prstGeom prst="rect">
            <a:avLst/>
          </a:prstGeom>
          <a:ln>
            <a:solidFill>
              <a:srgbClr val="D7084E"/>
            </a:solidFill>
          </a:ln>
        </p:spPr>
        <p:txBody>
          <a:bodyPr wrap="none">
            <a:spAutoFit/>
          </a:bodyPr>
          <a:lstStyle/>
          <a:p>
            <a:r>
              <a:rPr lang="es-MX" dirty="0">
                <a:solidFill>
                  <a:schemeClr val="bg1"/>
                </a:solidFill>
                <a:latin typeface="Franklin Gothic Demi Cond" panose="020B0706030402020204" pitchFamily="34" charset="0"/>
              </a:rPr>
              <a:t>TT2017-B001</a:t>
            </a:r>
            <a:endParaRPr lang="es-MX" dirty="0">
              <a:solidFill>
                <a:schemeClr val="bg1"/>
              </a:solidFill>
              <a:latin typeface="Univers Condensed Light" panose="020B0604020202020204" pitchFamily="34" charset="0"/>
            </a:endParaRPr>
          </a:p>
        </p:txBody>
      </p:sp>
      <p:pic>
        <p:nvPicPr>
          <p:cNvPr id="35" name="Picture 34">
            <a:extLst>
              <a:ext uri="{FF2B5EF4-FFF2-40B4-BE49-F238E27FC236}">
                <a16:creationId xmlns:a16="http://schemas.microsoft.com/office/drawing/2014/main" id="{56742E83-C5F4-4628-8740-3B734414449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9000" contrast="22000"/>
                    </a14:imgEffect>
                  </a14:imgLayer>
                </a14:imgProps>
              </a:ext>
              <a:ext uri="{28A0092B-C50C-407E-A947-70E740481C1C}">
                <a14:useLocalDpi xmlns:a14="http://schemas.microsoft.com/office/drawing/2010/main" val="0"/>
              </a:ext>
            </a:extLst>
          </a:blip>
          <a:stretch>
            <a:fillRect/>
          </a:stretch>
        </p:blipFill>
        <p:spPr>
          <a:xfrm>
            <a:off x="5113796" y="506550"/>
            <a:ext cx="3637891" cy="2856653"/>
          </a:xfrm>
          <a:prstGeom prst="rect">
            <a:avLst/>
          </a:prstGeom>
        </p:spPr>
      </p:pic>
      <p:sp>
        <p:nvSpPr>
          <p:cNvPr id="3" name="Rectangle 2">
            <a:extLst>
              <a:ext uri="{FF2B5EF4-FFF2-40B4-BE49-F238E27FC236}">
                <a16:creationId xmlns:a16="http://schemas.microsoft.com/office/drawing/2014/main" id="{763DA84C-D0A5-4F96-BC7C-AD97AEF2B282}"/>
              </a:ext>
            </a:extLst>
          </p:cNvPr>
          <p:cNvSpPr/>
          <p:nvPr/>
        </p:nvSpPr>
        <p:spPr>
          <a:xfrm>
            <a:off x="1903861" y="4647746"/>
            <a:ext cx="8382111" cy="1938992"/>
          </a:xfrm>
          <a:prstGeom prst="rect">
            <a:avLst/>
          </a:prstGeom>
        </p:spPr>
        <p:txBody>
          <a:bodyPr wrap="square">
            <a:spAutoFit/>
          </a:bodyPr>
          <a:lstStyle/>
          <a:p>
            <a:pPr algn="ctr"/>
            <a:r>
              <a:rPr lang="es-MX" sz="4000" dirty="0">
                <a:solidFill>
                  <a:schemeClr val="bg1"/>
                </a:solidFill>
                <a:effectLst>
                  <a:innerShdw blurRad="63500" dist="50800" dir="18900000">
                    <a:prstClr val="black">
                      <a:alpha val="50000"/>
                    </a:prstClr>
                  </a:innerShdw>
                </a:effectLst>
                <a:latin typeface="FunGhetto" panose="02000506000000020004" pitchFamily="2" charset="-94"/>
                <a:ea typeface="Cambria Math" panose="02040503050406030204" pitchFamily="18" charset="0"/>
                <a:cs typeface="Ardour GM" panose="00000400000000000000" pitchFamily="2" charset="0"/>
              </a:rPr>
              <a:t>SISTEMA DE APOYO PARA LA DETECCIÓN DE POSIBLES CASOS DE BULLYNG DURANTE LA INFANCIA </a:t>
            </a:r>
          </a:p>
        </p:txBody>
      </p:sp>
      <p:grpSp>
        <p:nvGrpSpPr>
          <p:cNvPr id="5" name="Grupo 4">
            <a:extLst>
              <a:ext uri="{FF2B5EF4-FFF2-40B4-BE49-F238E27FC236}">
                <a16:creationId xmlns:a16="http://schemas.microsoft.com/office/drawing/2014/main" id="{7A1C136B-CF22-4C35-8C45-C4B7A55F61F6}"/>
              </a:ext>
            </a:extLst>
          </p:cNvPr>
          <p:cNvGrpSpPr/>
          <p:nvPr/>
        </p:nvGrpSpPr>
        <p:grpSpPr>
          <a:xfrm>
            <a:off x="1386738" y="892967"/>
            <a:ext cx="3542533" cy="1995637"/>
            <a:chOff x="1387591" y="892971"/>
            <a:chExt cx="3542533" cy="1995637"/>
          </a:xfrm>
        </p:grpSpPr>
        <p:grpSp>
          <p:nvGrpSpPr>
            <p:cNvPr id="4" name="Grupo 3">
              <a:extLst>
                <a:ext uri="{FF2B5EF4-FFF2-40B4-BE49-F238E27FC236}">
                  <a16:creationId xmlns:a16="http://schemas.microsoft.com/office/drawing/2014/main" id="{EBBFE617-B7B6-464A-A015-092D76A7CBE6}"/>
                </a:ext>
              </a:extLst>
            </p:cNvPr>
            <p:cNvGrpSpPr/>
            <p:nvPr/>
          </p:nvGrpSpPr>
          <p:grpSpPr>
            <a:xfrm>
              <a:off x="1387591" y="892971"/>
              <a:ext cx="3542533" cy="1774412"/>
              <a:chOff x="1415686" y="857398"/>
              <a:chExt cx="3542533" cy="1774412"/>
            </a:xfrm>
          </p:grpSpPr>
          <p:grpSp>
            <p:nvGrpSpPr>
              <p:cNvPr id="36" name="Group 35">
                <a:extLst>
                  <a:ext uri="{FF2B5EF4-FFF2-40B4-BE49-F238E27FC236}">
                    <a16:creationId xmlns:a16="http://schemas.microsoft.com/office/drawing/2014/main" id="{A606A8F9-2251-41A7-8E27-86CC5F4AEADD}"/>
                  </a:ext>
                </a:extLst>
              </p:cNvPr>
              <p:cNvGrpSpPr/>
              <p:nvPr/>
            </p:nvGrpSpPr>
            <p:grpSpPr>
              <a:xfrm flipH="1">
                <a:off x="1415686" y="857398"/>
                <a:ext cx="3503082" cy="649175"/>
                <a:chOff x="5529871" y="4227230"/>
                <a:chExt cx="2496600" cy="615828"/>
              </a:xfrm>
              <a:gradFill>
                <a:gsLst>
                  <a:gs pos="2000">
                    <a:srgbClr val="2E9988"/>
                  </a:gs>
                  <a:gs pos="63000">
                    <a:srgbClr val="184D6E"/>
                  </a:gs>
                </a:gsLst>
                <a:lin ang="5400000" scaled="1"/>
              </a:gradFill>
              <a:effectLst>
                <a:outerShdw blurRad="304800" dist="38100" dir="5400000" algn="t" rotWithShape="0">
                  <a:prstClr val="black"/>
                </a:outerShdw>
              </a:effectLst>
            </p:grpSpPr>
            <p:sp>
              <p:nvSpPr>
                <p:cNvPr id="37" name="Right Triangle 36">
                  <a:extLst>
                    <a:ext uri="{FF2B5EF4-FFF2-40B4-BE49-F238E27FC236}">
                      <a16:creationId xmlns:a16="http://schemas.microsoft.com/office/drawing/2014/main" id="{DE2F0AF2-9ADD-4F55-B93D-9A7CF4D7A2A7}"/>
                    </a:ext>
                  </a:extLst>
                </p:cNvPr>
                <p:cNvSpPr/>
                <p:nvPr/>
              </p:nvSpPr>
              <p:spPr>
                <a:xfrm rot="5400000">
                  <a:off x="7807648" y="4633197"/>
                  <a:ext cx="209861" cy="209862"/>
                </a:xfrm>
                <a:prstGeom prst="rtTriangle">
                  <a:avLst/>
                </a:prstGeom>
                <a:solidFill>
                  <a:srgbClr val="2E998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dirty="0">
                    <a:latin typeface="Univers Condensed Light" panose="020B0604020202020204" pitchFamily="34" charset="0"/>
                  </a:endParaRPr>
                </a:p>
              </p:txBody>
            </p:sp>
            <p:sp>
              <p:nvSpPr>
                <p:cNvPr id="38" name="Rectangle 37">
                  <a:extLst>
                    <a:ext uri="{FF2B5EF4-FFF2-40B4-BE49-F238E27FC236}">
                      <a16:creationId xmlns:a16="http://schemas.microsoft.com/office/drawing/2014/main" id="{EA45E66D-0A12-47D6-AF31-6850E6E5DBC1}"/>
                    </a:ext>
                  </a:extLst>
                </p:cNvPr>
                <p:cNvSpPr/>
                <p:nvPr/>
              </p:nvSpPr>
              <p:spPr>
                <a:xfrm>
                  <a:off x="5529871" y="4227230"/>
                  <a:ext cx="2496600" cy="4142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dirty="0">
                      <a:solidFill>
                        <a:schemeClr val="bg1"/>
                      </a:solidFill>
                      <a:latin typeface="Univers Condensed Light" panose="020B0604020202020204" pitchFamily="34" charset="0"/>
                    </a:rPr>
                    <a:t>GUTIÉRREZ RIVAS SONIA ALEJANDRA</a:t>
                  </a:r>
                </a:p>
              </p:txBody>
            </p:sp>
          </p:grpSp>
          <p:sp>
            <p:nvSpPr>
              <p:cNvPr id="41" name="Rectangle 40">
                <a:extLst>
                  <a:ext uri="{FF2B5EF4-FFF2-40B4-BE49-F238E27FC236}">
                    <a16:creationId xmlns:a16="http://schemas.microsoft.com/office/drawing/2014/main" id="{B515F62D-B9BA-48F9-B649-574EE054EE78}"/>
                  </a:ext>
                </a:extLst>
              </p:cNvPr>
              <p:cNvSpPr/>
              <p:nvPr/>
            </p:nvSpPr>
            <p:spPr>
              <a:xfrm flipH="1">
                <a:off x="1422776" y="1521317"/>
                <a:ext cx="3535443" cy="436664"/>
              </a:xfrm>
              <a:prstGeom prst="rect">
                <a:avLst/>
              </a:prstGeom>
              <a:gradFill>
                <a:gsLst>
                  <a:gs pos="2000">
                    <a:srgbClr val="2E9988"/>
                  </a:gs>
                  <a:gs pos="63000">
                    <a:srgbClr val="184D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dirty="0">
                    <a:latin typeface="Univers Condensed Light" panose="020B0604020202020204" pitchFamily="34" charset="0"/>
                  </a:rPr>
                  <a:t>RODRÍGUEZ RAMÍREZ JESÚS ANTONIO</a:t>
                </a:r>
              </a:p>
            </p:txBody>
          </p:sp>
          <p:sp>
            <p:nvSpPr>
              <p:cNvPr id="44" name="Rectangle 43">
                <a:extLst>
                  <a:ext uri="{FF2B5EF4-FFF2-40B4-BE49-F238E27FC236}">
                    <a16:creationId xmlns:a16="http://schemas.microsoft.com/office/drawing/2014/main" id="{9B866157-607B-4BA7-9691-79A3F6BDCA0C}"/>
                  </a:ext>
                </a:extLst>
              </p:cNvPr>
              <p:cNvSpPr/>
              <p:nvPr/>
            </p:nvSpPr>
            <p:spPr>
              <a:xfrm flipH="1">
                <a:off x="1423744" y="2195146"/>
                <a:ext cx="2715634" cy="436664"/>
              </a:xfrm>
              <a:prstGeom prst="rect">
                <a:avLst/>
              </a:prstGeom>
              <a:gradFill>
                <a:gsLst>
                  <a:gs pos="2000">
                    <a:srgbClr val="2E9988"/>
                  </a:gs>
                  <a:gs pos="63000">
                    <a:srgbClr val="184D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dirty="0">
                    <a:latin typeface="Univers Condensed Light" panose="020B0604020202020204" pitchFamily="34" charset="0"/>
                  </a:rPr>
                  <a:t>SÁENZ RANGEL EMMANUEL</a:t>
                </a:r>
              </a:p>
            </p:txBody>
          </p:sp>
        </p:grpSp>
        <p:sp>
          <p:nvSpPr>
            <p:cNvPr id="49" name="Right Triangle 36">
              <a:extLst>
                <a:ext uri="{FF2B5EF4-FFF2-40B4-BE49-F238E27FC236}">
                  <a16:creationId xmlns:a16="http://schemas.microsoft.com/office/drawing/2014/main" id="{D6680D35-EDB1-40D2-8659-32C7D0DD0D6D}"/>
                </a:ext>
              </a:extLst>
            </p:cNvPr>
            <p:cNvSpPr/>
            <p:nvPr/>
          </p:nvSpPr>
          <p:spPr>
            <a:xfrm rot="16200000" flipH="1">
              <a:off x="1430951" y="1958329"/>
              <a:ext cx="221225" cy="294466"/>
            </a:xfrm>
            <a:prstGeom prst="rtTriangle">
              <a:avLst/>
            </a:prstGeom>
            <a:solidFill>
              <a:srgbClr val="2E998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dirty="0">
                <a:latin typeface="Univers Condensed Light" panose="020B0604020202020204" pitchFamily="34" charset="0"/>
              </a:endParaRPr>
            </a:p>
          </p:txBody>
        </p:sp>
        <p:sp>
          <p:nvSpPr>
            <p:cNvPr id="50" name="Right Triangle 36">
              <a:extLst>
                <a:ext uri="{FF2B5EF4-FFF2-40B4-BE49-F238E27FC236}">
                  <a16:creationId xmlns:a16="http://schemas.microsoft.com/office/drawing/2014/main" id="{23F9E199-943C-411A-837B-6769C9F2EC3A}"/>
                </a:ext>
              </a:extLst>
            </p:cNvPr>
            <p:cNvSpPr/>
            <p:nvPr/>
          </p:nvSpPr>
          <p:spPr>
            <a:xfrm rot="16200000" flipH="1">
              <a:off x="1426922" y="2630763"/>
              <a:ext cx="221225" cy="294466"/>
            </a:xfrm>
            <a:prstGeom prst="rtTriangle">
              <a:avLst/>
            </a:prstGeom>
            <a:solidFill>
              <a:srgbClr val="2E998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dirty="0">
                <a:latin typeface="Univers Condensed Light" panose="020B0604020202020204" pitchFamily="34" charset="0"/>
              </a:endParaRPr>
            </a:p>
          </p:txBody>
        </p:sp>
      </p:grpSp>
    </p:spTree>
    <p:extLst>
      <p:ext uri="{BB962C8B-B14F-4D97-AF65-F5344CB8AC3E}">
        <p14:creationId xmlns:p14="http://schemas.microsoft.com/office/powerpoint/2010/main" val="1429804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1A35"/>
        </a:solidFill>
        <a:effectLst/>
      </p:bgPr>
    </p:bg>
    <p:spTree>
      <p:nvGrpSpPr>
        <p:cNvPr id="1" name=""/>
        <p:cNvGrpSpPr/>
        <p:nvPr/>
      </p:nvGrpSpPr>
      <p:grpSpPr>
        <a:xfrm>
          <a:off x="0" y="0"/>
          <a:ext cx="0" cy="0"/>
          <a:chOff x="0" y="0"/>
          <a:chExt cx="0" cy="0"/>
        </a:xfrm>
      </p:grpSpPr>
      <p:grpSp>
        <p:nvGrpSpPr>
          <p:cNvPr id="4" name="Grupo 86">
            <a:extLst>
              <a:ext uri="{FF2B5EF4-FFF2-40B4-BE49-F238E27FC236}">
                <a16:creationId xmlns:a16="http://schemas.microsoft.com/office/drawing/2014/main" id="{046C33D4-7774-43D7-86E7-5D578D510E36}"/>
              </a:ext>
            </a:extLst>
          </p:cNvPr>
          <p:cNvGrpSpPr/>
          <p:nvPr/>
        </p:nvGrpSpPr>
        <p:grpSpPr>
          <a:xfrm>
            <a:off x="-4021" y="0"/>
            <a:ext cx="12192000" cy="6858000"/>
            <a:chOff x="0" y="0"/>
            <a:chExt cx="12192000" cy="6858000"/>
          </a:xfrm>
        </p:grpSpPr>
        <p:sp>
          <p:nvSpPr>
            <p:cNvPr id="5" name="Rectángulo: esquinas redondeadas 12">
              <a:extLst>
                <a:ext uri="{FF2B5EF4-FFF2-40B4-BE49-F238E27FC236}">
                  <a16:creationId xmlns:a16="http://schemas.microsoft.com/office/drawing/2014/main" id="{AA864F84-4612-4072-8CC5-7ED2F2A3B7EE}"/>
                </a:ext>
              </a:extLst>
            </p:cNvPr>
            <p:cNvSpPr/>
            <p:nvPr/>
          </p:nvSpPr>
          <p:spPr>
            <a:xfrm>
              <a:off x="0" y="0"/>
              <a:ext cx="12192000" cy="6858000"/>
            </a:xfrm>
            <a:prstGeom prst="roundRect">
              <a:avLst>
                <a:gd name="adj" fmla="val 8257"/>
              </a:avLst>
            </a:prstGeom>
            <a:solidFill>
              <a:srgbClr val="14AC79"/>
            </a:solidFill>
            <a:ln>
              <a:noFill/>
            </a:ln>
            <a:scene3d>
              <a:camera prst="orthographicFront"/>
              <a:lightRig rig="threePt" dir="t"/>
            </a:scene3d>
            <a:sp3d prstMaterial="metal">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esquinas redondeadas 74">
              <a:extLst>
                <a:ext uri="{FF2B5EF4-FFF2-40B4-BE49-F238E27FC236}">
                  <a16:creationId xmlns:a16="http://schemas.microsoft.com/office/drawing/2014/main" id="{B5712B76-B639-47B9-AE8A-471D6E75C821}"/>
                </a:ext>
              </a:extLst>
            </p:cNvPr>
            <p:cNvSpPr/>
            <p:nvPr/>
          </p:nvSpPr>
          <p:spPr>
            <a:xfrm>
              <a:off x="85380" y="90000"/>
              <a:ext cx="12013200" cy="6678000"/>
            </a:xfrm>
            <a:prstGeom prst="roundRect">
              <a:avLst>
                <a:gd name="adj" fmla="val 825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Rectángulo: esquinas redondeadas 75">
              <a:extLst>
                <a:ext uri="{FF2B5EF4-FFF2-40B4-BE49-F238E27FC236}">
                  <a16:creationId xmlns:a16="http://schemas.microsoft.com/office/drawing/2014/main" id="{578844BF-2A98-434F-B029-92B066CE2D69}"/>
                </a:ext>
              </a:extLst>
            </p:cNvPr>
            <p:cNvSpPr/>
            <p:nvPr/>
          </p:nvSpPr>
          <p:spPr>
            <a:xfrm>
              <a:off x="721073" y="180000"/>
              <a:ext cx="10753200" cy="6498000"/>
            </a:xfrm>
            <a:prstGeom prst="roundRect">
              <a:avLst>
                <a:gd name="adj" fmla="val 0"/>
              </a:avLst>
            </a:prstGeom>
            <a:solidFill>
              <a:srgbClr val="00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Rectángulo: esquinas redondeadas 17">
              <a:extLst>
                <a:ext uri="{FF2B5EF4-FFF2-40B4-BE49-F238E27FC236}">
                  <a16:creationId xmlns:a16="http://schemas.microsoft.com/office/drawing/2014/main" id="{E6A040D6-4E20-427B-B6D8-55651DC23BFA}"/>
                </a:ext>
              </a:extLst>
            </p:cNvPr>
            <p:cNvSpPr/>
            <p:nvPr/>
          </p:nvSpPr>
          <p:spPr>
            <a:xfrm>
              <a:off x="285407" y="1989000"/>
              <a:ext cx="235639" cy="2880000"/>
            </a:xfrm>
            <a:prstGeom prst="roundRect">
              <a:avLst>
                <a:gd name="adj" fmla="val 50000"/>
              </a:avLst>
            </a:prstGeom>
            <a:pattFill prst="openDmnd">
              <a:fgClr>
                <a:schemeClr val="tx1">
                  <a:lumMod val="95000"/>
                  <a:lumOff val="5000"/>
                </a:schemeClr>
              </a:fgClr>
              <a:bgClr>
                <a:schemeClr val="bg2">
                  <a:lumMod val="25000"/>
                </a:schemeClr>
              </a:bgClr>
            </a:pattFill>
            <a:ln>
              <a:solidFill>
                <a:schemeClr val="tx1"/>
              </a:solidFill>
            </a:ln>
            <a:effectLst>
              <a:innerShdw blurRad="114300" dist="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Elipse 76">
              <a:extLst>
                <a:ext uri="{FF2B5EF4-FFF2-40B4-BE49-F238E27FC236}">
                  <a16:creationId xmlns:a16="http://schemas.microsoft.com/office/drawing/2014/main" id="{8534307E-F83F-43AD-973D-6A391A86AC2A}"/>
                </a:ext>
              </a:extLst>
            </p:cNvPr>
            <p:cNvSpPr/>
            <p:nvPr/>
          </p:nvSpPr>
          <p:spPr>
            <a:xfrm>
              <a:off x="277226" y="769500"/>
              <a:ext cx="252000" cy="2520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Elipse 21">
              <a:extLst>
                <a:ext uri="{FF2B5EF4-FFF2-40B4-BE49-F238E27FC236}">
                  <a16:creationId xmlns:a16="http://schemas.microsoft.com/office/drawing/2014/main" id="{10013391-AF14-4F58-A90B-D138E6E5DEA1}"/>
                </a:ext>
              </a:extLst>
            </p:cNvPr>
            <p:cNvSpPr/>
            <p:nvPr/>
          </p:nvSpPr>
          <p:spPr>
            <a:xfrm>
              <a:off x="368765" y="859500"/>
              <a:ext cx="72000" cy="72000"/>
            </a:xfrm>
            <a:prstGeom prst="ellipse">
              <a:avLst/>
            </a:prstGeom>
            <a:gradFill flip="none" rotWithShape="1">
              <a:gsLst>
                <a:gs pos="34000">
                  <a:srgbClr val="7030A0"/>
                </a:gs>
                <a:gs pos="85000">
                  <a:srgbClr val="FF0000"/>
                </a:gs>
                <a:gs pos="8000">
                  <a:schemeClr val="accent5"/>
                </a:gs>
                <a:gs pos="55000">
                  <a:srgbClr val="BB0D9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 name="Rectángulo 83">
              <a:hlinkClick r:id="rId2" action="ppaction://hlinksldjump"/>
              <a:extLst>
                <a:ext uri="{FF2B5EF4-FFF2-40B4-BE49-F238E27FC236}">
                  <a16:creationId xmlns:a16="http://schemas.microsoft.com/office/drawing/2014/main" id="{BBA839DE-A195-4D0C-9568-686633670519}"/>
                </a:ext>
              </a:extLst>
            </p:cNvPr>
            <p:cNvSpPr/>
            <p:nvPr/>
          </p:nvSpPr>
          <p:spPr>
            <a:xfrm>
              <a:off x="11651050" y="1387108"/>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grpSp>
      <p:sp>
        <p:nvSpPr>
          <p:cNvPr id="35" name="Rectangle 34">
            <a:extLst>
              <a:ext uri="{FF2B5EF4-FFF2-40B4-BE49-F238E27FC236}">
                <a16:creationId xmlns:a16="http://schemas.microsoft.com/office/drawing/2014/main" id="{DB21BAEB-0A5A-4CE3-84A5-6E298F50B32A}"/>
              </a:ext>
            </a:extLst>
          </p:cNvPr>
          <p:cNvSpPr/>
          <p:nvPr/>
        </p:nvSpPr>
        <p:spPr>
          <a:xfrm rot="16200000">
            <a:off x="5700817" y="-4802077"/>
            <a:ext cx="782325" cy="10753201"/>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367510 w 781527"/>
              <a:gd name="connsiteY0" fmla="*/ 0 h 10753201"/>
              <a:gd name="connsiteX1" fmla="*/ 781527 w 781527"/>
              <a:gd name="connsiteY1" fmla="*/ 0 h 10753201"/>
              <a:gd name="connsiteX2" fmla="*/ 781527 w 781527"/>
              <a:gd name="connsiteY2" fmla="*/ 10753201 h 10753201"/>
              <a:gd name="connsiteX3" fmla="*/ 367510 w 781527"/>
              <a:gd name="connsiteY3" fmla="*/ 10753201 h 10753201"/>
              <a:gd name="connsiteX4" fmla="*/ 55 w 781527"/>
              <a:gd name="connsiteY4" fmla="*/ 771860 h 10753201"/>
              <a:gd name="connsiteX5" fmla="*/ 367510 w 781527"/>
              <a:gd name="connsiteY5" fmla="*/ 0 h 10753201"/>
              <a:gd name="connsiteX0" fmla="*/ 368308 w 782325"/>
              <a:gd name="connsiteY0" fmla="*/ 0 h 10753201"/>
              <a:gd name="connsiteX1" fmla="*/ 782325 w 782325"/>
              <a:gd name="connsiteY1" fmla="*/ 0 h 10753201"/>
              <a:gd name="connsiteX2" fmla="*/ 782325 w 782325"/>
              <a:gd name="connsiteY2" fmla="*/ 10753201 h 10753201"/>
              <a:gd name="connsiteX3" fmla="*/ 368308 w 782325"/>
              <a:gd name="connsiteY3" fmla="*/ 10753201 h 10753201"/>
              <a:gd name="connsiteX4" fmla="*/ 649782 w 782325"/>
              <a:gd name="connsiteY4" fmla="*/ 3544557 h 10753201"/>
              <a:gd name="connsiteX5" fmla="*/ 853 w 782325"/>
              <a:gd name="connsiteY5" fmla="*/ 771860 h 10753201"/>
              <a:gd name="connsiteX6" fmla="*/ 368308 w 782325"/>
              <a:gd name="connsiteY6" fmla="*/ 0 h 1075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2325" h="10753201">
                <a:moveTo>
                  <a:pt x="368308" y="0"/>
                </a:moveTo>
                <a:lnTo>
                  <a:pt x="782325" y="0"/>
                </a:lnTo>
                <a:lnTo>
                  <a:pt x="782325" y="10753201"/>
                </a:lnTo>
                <a:lnTo>
                  <a:pt x="368308" y="10753201"/>
                </a:lnTo>
                <a:cubicBezTo>
                  <a:pt x="272475" y="9935218"/>
                  <a:pt x="711025" y="5208114"/>
                  <a:pt x="649782" y="3544557"/>
                </a:cubicBezTo>
                <a:cubicBezTo>
                  <a:pt x="588540" y="1881000"/>
                  <a:pt x="-25977" y="1746078"/>
                  <a:pt x="853" y="771860"/>
                </a:cubicBezTo>
                <a:lnTo>
                  <a:pt x="368308" y="0"/>
                </a:lnTo>
                <a:close/>
              </a:path>
            </a:pathLst>
          </a:custGeom>
          <a:blipFill dpi="0" rotWithShape="1">
            <a:blip r:embed="rId3"/>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2" name="Group 1">
            <a:extLst>
              <a:ext uri="{FF2B5EF4-FFF2-40B4-BE49-F238E27FC236}">
                <a16:creationId xmlns:a16="http://schemas.microsoft.com/office/drawing/2014/main" id="{349539E2-C3CC-465E-BAE9-F9E8DFDA39CE}"/>
              </a:ext>
            </a:extLst>
          </p:cNvPr>
          <p:cNvGrpSpPr/>
          <p:nvPr/>
        </p:nvGrpSpPr>
        <p:grpSpPr>
          <a:xfrm>
            <a:off x="721072" y="293740"/>
            <a:ext cx="4870874" cy="1078520"/>
            <a:chOff x="1220274" y="2060847"/>
            <a:chExt cx="4562027" cy="1078520"/>
          </a:xfrm>
        </p:grpSpPr>
        <p:sp>
          <p:nvSpPr>
            <p:cNvPr id="59" name="Parallelogram 38">
              <a:extLst>
                <a:ext uri="{FF2B5EF4-FFF2-40B4-BE49-F238E27FC236}">
                  <a16:creationId xmlns:a16="http://schemas.microsoft.com/office/drawing/2014/main" id="{910D4268-AD34-4163-AB6F-8FBABDDB6393}"/>
                </a:ext>
              </a:extLst>
            </p:cNvPr>
            <p:cNvSpPr/>
            <p:nvPr/>
          </p:nvSpPr>
          <p:spPr>
            <a:xfrm rot="16200000">
              <a:off x="1008463" y="2272658"/>
              <a:ext cx="834851" cy="411230"/>
            </a:xfrm>
            <a:prstGeom prst="parallelogram">
              <a:avLst>
                <a:gd name="adj" fmla="val 44901"/>
              </a:avLst>
            </a:prstGeom>
            <a:pattFill prst="lgConfetti">
              <a:fgClr>
                <a:schemeClr val="bg2">
                  <a:lumMod val="25000"/>
                </a:schemeClr>
              </a:fgClr>
              <a:bgClr>
                <a:schemeClr val="bg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57" name="Rectangle 56">
              <a:extLst>
                <a:ext uri="{FF2B5EF4-FFF2-40B4-BE49-F238E27FC236}">
                  <a16:creationId xmlns:a16="http://schemas.microsoft.com/office/drawing/2014/main" id="{EEAE2792-C99F-4EA8-8170-30EC652D1564}"/>
                </a:ext>
              </a:extLst>
            </p:cNvPr>
            <p:cNvSpPr/>
            <p:nvPr/>
          </p:nvSpPr>
          <p:spPr>
            <a:xfrm>
              <a:off x="1567970" y="2248973"/>
              <a:ext cx="4023522" cy="646724"/>
            </a:xfrm>
            <a:prstGeom prst="rect">
              <a:avLst/>
            </a:prstGeom>
            <a:pattFill prst="lgConfetti">
              <a:fgClr>
                <a:schemeClr val="bg2">
                  <a:lumMod val="25000"/>
                </a:schemeClr>
              </a:fgClr>
              <a:bgClr>
                <a:srgbClr val="A2AFC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58" name="Rectangle 57">
              <a:extLst>
                <a:ext uri="{FF2B5EF4-FFF2-40B4-BE49-F238E27FC236}">
                  <a16:creationId xmlns:a16="http://schemas.microsoft.com/office/drawing/2014/main" id="{3B1E87E7-3E35-49A7-AE69-1DD346C87AFF}"/>
                </a:ext>
              </a:extLst>
            </p:cNvPr>
            <p:cNvSpPr/>
            <p:nvPr/>
          </p:nvSpPr>
          <p:spPr>
            <a:xfrm>
              <a:off x="1758779" y="2418072"/>
              <a:ext cx="4023522" cy="721295"/>
            </a:xfrm>
            <a:prstGeom prst="rect">
              <a:avLst/>
            </a:prstGeom>
            <a:gradFill>
              <a:gsLst>
                <a:gs pos="2000">
                  <a:srgbClr val="1B4C5B"/>
                </a:gs>
                <a:gs pos="51000">
                  <a:srgbClr val="26697E"/>
                </a:gs>
                <a:gs pos="100000">
                  <a:srgbClr val="2E99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800" b="1" dirty="0">
                  <a:latin typeface="DK Breakfast Burrito" panose="02000000000000000000" pitchFamily="50" charset="0"/>
                  <a:ea typeface="ChildsWish" panose="02000603000000000000" pitchFamily="2" charset="0"/>
                  <a:cs typeface="Angie Atore" panose="00000400000000000000" pitchFamily="2" charset="-79"/>
                </a:rPr>
                <a:t>MÉTODO PROBABILÍSTICO</a:t>
              </a:r>
              <a:endParaRPr lang="es-MX" sz="4000" b="1" dirty="0">
                <a:latin typeface="DK Breakfast Burrito" panose="02000000000000000000" pitchFamily="50" charset="0"/>
                <a:ea typeface="ChildsWish" panose="02000603000000000000" pitchFamily="2" charset="0"/>
                <a:cs typeface="Angie Atore" panose="00000400000000000000" pitchFamily="2" charset="-79"/>
              </a:endParaRPr>
            </a:p>
          </p:txBody>
        </p:sp>
      </p:grpSp>
      <p:sp>
        <p:nvSpPr>
          <p:cNvPr id="36" name="Rectangle 35">
            <a:extLst>
              <a:ext uri="{FF2B5EF4-FFF2-40B4-BE49-F238E27FC236}">
                <a16:creationId xmlns:a16="http://schemas.microsoft.com/office/drawing/2014/main" id="{E65D566B-0135-4AEA-B1B3-FE98CD638166}"/>
              </a:ext>
            </a:extLst>
          </p:cNvPr>
          <p:cNvSpPr/>
          <p:nvPr/>
        </p:nvSpPr>
        <p:spPr>
          <a:xfrm rot="5400000" flipV="1">
            <a:off x="5847501" y="1060281"/>
            <a:ext cx="488957" cy="10753201"/>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380180 w 794197"/>
              <a:gd name="connsiteY0" fmla="*/ 0 h 10753201"/>
              <a:gd name="connsiteX1" fmla="*/ 794197 w 794197"/>
              <a:gd name="connsiteY1" fmla="*/ 0 h 10753201"/>
              <a:gd name="connsiteX2" fmla="*/ 794197 w 794197"/>
              <a:gd name="connsiteY2" fmla="*/ 10753201 h 10753201"/>
              <a:gd name="connsiteX3" fmla="*/ 380180 w 794197"/>
              <a:gd name="connsiteY3" fmla="*/ 10753201 h 10753201"/>
              <a:gd name="connsiteX4" fmla="*/ 380180 w 794197"/>
              <a:gd name="connsiteY4" fmla="*/ 0 h 10753201"/>
              <a:gd name="connsiteX0" fmla="*/ 629264 w 1043281"/>
              <a:gd name="connsiteY0" fmla="*/ 0 h 10753201"/>
              <a:gd name="connsiteX1" fmla="*/ 1043281 w 1043281"/>
              <a:gd name="connsiteY1" fmla="*/ 0 h 10753201"/>
              <a:gd name="connsiteX2" fmla="*/ 1043281 w 1043281"/>
              <a:gd name="connsiteY2" fmla="*/ 10753201 h 10753201"/>
              <a:gd name="connsiteX3" fmla="*/ 629264 w 1043281"/>
              <a:gd name="connsiteY3" fmla="*/ 10753201 h 10753201"/>
              <a:gd name="connsiteX4" fmla="*/ 629264 w 1043281"/>
              <a:gd name="connsiteY4" fmla="*/ 0 h 10753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281" h="10753201">
                <a:moveTo>
                  <a:pt x="629264" y="0"/>
                </a:moveTo>
                <a:lnTo>
                  <a:pt x="1043281" y="0"/>
                </a:lnTo>
                <a:lnTo>
                  <a:pt x="1043281" y="10753201"/>
                </a:lnTo>
                <a:lnTo>
                  <a:pt x="629264" y="10753201"/>
                </a:lnTo>
                <a:cubicBezTo>
                  <a:pt x="629264" y="7168801"/>
                  <a:pt x="-786582" y="369251"/>
                  <a:pt x="629264" y="0"/>
                </a:cubicBezTo>
                <a:close/>
              </a:path>
            </a:pathLst>
          </a:custGeom>
          <a:blipFill dpi="0" rotWithShape="1">
            <a:blip r:embed="rId3"/>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 name="Rectángulo 17">
            <a:extLst>
              <a:ext uri="{FF2B5EF4-FFF2-40B4-BE49-F238E27FC236}">
                <a16:creationId xmlns:a16="http://schemas.microsoft.com/office/drawing/2014/main" id="{EE8CB448-CC6A-41A7-87AD-AC594F989E1E}"/>
              </a:ext>
            </a:extLst>
          </p:cNvPr>
          <p:cNvSpPr/>
          <p:nvPr/>
        </p:nvSpPr>
        <p:spPr>
          <a:xfrm>
            <a:off x="1296034" y="1920343"/>
            <a:ext cx="3823768" cy="2554545"/>
          </a:xfrm>
          <a:prstGeom prst="rect">
            <a:avLst/>
          </a:prstGeom>
        </p:spPr>
        <p:txBody>
          <a:bodyPr wrap="square">
            <a:spAutoFit/>
          </a:bodyPr>
          <a:lstStyle/>
          <a:p>
            <a:pPr algn="ctr"/>
            <a:r>
              <a:rPr lang="es-MX" sz="2000" dirty="0">
                <a:solidFill>
                  <a:schemeClr val="bg1"/>
                </a:solidFill>
                <a:latin typeface="Century Gothic" panose="020B0502020202020204" pitchFamily="34" charset="0"/>
                <a:cs typeface="Arial" panose="020B0604020202020204" pitchFamily="34" charset="0"/>
              </a:rPr>
              <a:t>Se propone tomar un instrumento con sus respectivos ítems y calcular la </a:t>
            </a:r>
            <a:r>
              <a:rPr lang="es-MX" sz="2000" dirty="0">
                <a:solidFill>
                  <a:schemeClr val="bg1"/>
                </a:solidFill>
                <a:effectLst>
                  <a:outerShdw blurRad="38100" dist="38100" dir="2700000" algn="tl">
                    <a:srgbClr val="000000">
                      <a:alpha val="43137"/>
                    </a:srgbClr>
                  </a:outerShdw>
                </a:effectLst>
                <a:latin typeface="Century Gothic" panose="020B0502020202020204" pitchFamily="34" charset="0"/>
                <a:cs typeface="Arial" panose="020B0604020202020204" pitchFamily="34" charset="0"/>
              </a:rPr>
              <a:t>probabilidad</a:t>
            </a:r>
            <a:r>
              <a:rPr lang="es-MX" sz="2000" dirty="0">
                <a:solidFill>
                  <a:schemeClr val="bg1"/>
                </a:solidFill>
                <a:latin typeface="Century Gothic" panose="020B0502020202020204" pitchFamily="34" charset="0"/>
                <a:cs typeface="Arial" panose="020B0604020202020204" pitchFamily="34" charset="0"/>
              </a:rPr>
              <a:t> de que el niño esté </a:t>
            </a:r>
            <a:r>
              <a:rPr lang="es-MX" sz="2000" dirty="0">
                <a:solidFill>
                  <a:schemeClr val="bg1"/>
                </a:solidFill>
                <a:effectLst>
                  <a:outerShdw blurRad="38100" dist="38100" dir="2700000" algn="tl">
                    <a:srgbClr val="000000">
                      <a:alpha val="43137"/>
                    </a:srgbClr>
                  </a:outerShdw>
                </a:effectLst>
                <a:latin typeface="Century Gothic" panose="020B0502020202020204" pitchFamily="34" charset="0"/>
                <a:cs typeface="Arial" panose="020B0604020202020204" pitchFamily="34" charset="0"/>
              </a:rPr>
              <a:t>expuesto al bullying </a:t>
            </a:r>
            <a:r>
              <a:rPr lang="es-MX" sz="2000" dirty="0">
                <a:solidFill>
                  <a:schemeClr val="bg1"/>
                </a:solidFill>
                <a:latin typeface="Century Gothic" panose="020B0502020202020204" pitchFamily="34" charset="0"/>
                <a:cs typeface="Arial" panose="020B0604020202020204" pitchFamily="34" charset="0"/>
              </a:rPr>
              <a:t>con respecto a la puntuación obtenida con el instrumento.</a:t>
            </a:r>
          </a:p>
        </p:txBody>
      </p:sp>
      <p:sp>
        <p:nvSpPr>
          <p:cNvPr id="21" name="Rectángulo 18">
            <a:extLst>
              <a:ext uri="{FF2B5EF4-FFF2-40B4-BE49-F238E27FC236}">
                <a16:creationId xmlns:a16="http://schemas.microsoft.com/office/drawing/2014/main" id="{B94AE220-B13A-4EAB-9D7E-ACA824EC62B5}"/>
              </a:ext>
            </a:extLst>
          </p:cNvPr>
          <p:cNvSpPr/>
          <p:nvPr/>
        </p:nvSpPr>
        <p:spPr>
          <a:xfrm>
            <a:off x="7150397" y="1232900"/>
            <a:ext cx="3528392" cy="461665"/>
          </a:xfrm>
          <a:prstGeom prst="rect">
            <a:avLst/>
          </a:prstGeom>
        </p:spPr>
        <p:txBody>
          <a:bodyPr wrap="square">
            <a:spAutoFit/>
          </a:bodyPr>
          <a:lstStyle/>
          <a:p>
            <a:pPr algn="just"/>
            <a:r>
              <a:rPr lang="es-MX" sz="2400" i="1" dirty="0">
                <a:solidFill>
                  <a:schemeClr val="bg1"/>
                </a:solidFill>
                <a:latin typeface="Century Gothic" panose="020B0502020202020204" pitchFamily="34" charset="0"/>
                <a:cs typeface="Arial" panose="020B0604020202020204" pitchFamily="34" charset="0"/>
              </a:rPr>
              <a:t>María de la Villa Moral</a:t>
            </a:r>
          </a:p>
        </p:txBody>
      </p:sp>
      <p:grpSp>
        <p:nvGrpSpPr>
          <p:cNvPr id="22" name="Group 18">
            <a:extLst>
              <a:ext uri="{FF2B5EF4-FFF2-40B4-BE49-F238E27FC236}">
                <a16:creationId xmlns:a16="http://schemas.microsoft.com/office/drawing/2014/main" id="{5CD7D8DD-DC4E-44D9-A976-C3931985AE4A}"/>
              </a:ext>
            </a:extLst>
          </p:cNvPr>
          <p:cNvGrpSpPr/>
          <p:nvPr/>
        </p:nvGrpSpPr>
        <p:grpSpPr>
          <a:xfrm>
            <a:off x="7954533" y="3766114"/>
            <a:ext cx="3336051" cy="1015663"/>
            <a:chOff x="6930799" y="5165029"/>
            <a:chExt cx="3617031" cy="1015663"/>
          </a:xfrm>
        </p:grpSpPr>
        <p:sp>
          <p:nvSpPr>
            <p:cNvPr id="23" name="Rectangle 5">
              <a:extLst>
                <a:ext uri="{FF2B5EF4-FFF2-40B4-BE49-F238E27FC236}">
                  <a16:creationId xmlns:a16="http://schemas.microsoft.com/office/drawing/2014/main" id="{6A1D58F9-9BAF-4949-935E-A9CDEA424A56}"/>
                </a:ext>
              </a:extLst>
            </p:cNvPr>
            <p:cNvSpPr/>
            <p:nvPr/>
          </p:nvSpPr>
          <p:spPr>
            <a:xfrm>
              <a:off x="7625766" y="5165029"/>
              <a:ext cx="2922064" cy="1015663"/>
            </a:xfrm>
            <a:prstGeom prst="rect">
              <a:avLst/>
            </a:prstGeom>
          </p:spPr>
          <p:txBody>
            <a:bodyPr wrap="square">
              <a:spAutoFit/>
            </a:bodyPr>
            <a:lstStyle/>
            <a:p>
              <a:r>
                <a:rPr lang="es-MX" sz="4000" dirty="0">
                  <a:solidFill>
                    <a:schemeClr val="bg1"/>
                  </a:solidFill>
                  <a:effectLst>
                    <a:outerShdw blurRad="38100" dist="38100" dir="2700000" algn="tl">
                      <a:srgbClr val="000000">
                        <a:alpha val="43137"/>
                      </a:srgbClr>
                    </a:outerShdw>
                  </a:effectLst>
                  <a:latin typeface="Century Gothic" panose="020B0502020202020204" pitchFamily="34" charset="0"/>
                  <a:cs typeface="Arial" panose="020B0604020202020204" pitchFamily="34" charset="0"/>
                </a:rPr>
                <a:t>.8933 </a:t>
              </a:r>
            </a:p>
            <a:p>
              <a:r>
                <a:rPr lang="es-MX" sz="2000" dirty="0">
                  <a:solidFill>
                    <a:schemeClr val="bg1"/>
                  </a:solidFill>
                  <a:latin typeface="Century Gothic" panose="020B0502020202020204" pitchFamily="34" charset="0"/>
                  <a:cs typeface="Arial" panose="020B0604020202020204" pitchFamily="34" charset="0"/>
                </a:rPr>
                <a:t>Alfa de Cronbach</a:t>
              </a:r>
              <a:endParaRPr lang="es-MX" sz="2000" dirty="0">
                <a:solidFill>
                  <a:schemeClr val="bg1"/>
                </a:solidFill>
                <a:effectLst>
                  <a:outerShdw blurRad="38100" dist="38100" dir="2700000" algn="tl">
                    <a:srgbClr val="000000">
                      <a:alpha val="43137"/>
                    </a:srgbClr>
                  </a:outerShdw>
                </a:effectLst>
              </a:endParaRPr>
            </a:p>
          </p:txBody>
        </p:sp>
        <p:sp>
          <p:nvSpPr>
            <p:cNvPr id="24" name="Right Triangle 15">
              <a:extLst>
                <a:ext uri="{FF2B5EF4-FFF2-40B4-BE49-F238E27FC236}">
                  <a16:creationId xmlns:a16="http://schemas.microsoft.com/office/drawing/2014/main" id="{6EF60704-B543-4793-8204-DD655931476C}"/>
                </a:ext>
              </a:extLst>
            </p:cNvPr>
            <p:cNvSpPr/>
            <p:nvPr/>
          </p:nvSpPr>
          <p:spPr>
            <a:xfrm rot="13500000">
              <a:off x="6930799" y="5344703"/>
              <a:ext cx="519237" cy="519237"/>
            </a:xfrm>
            <a:prstGeom prst="rtTriangle">
              <a:avLst/>
            </a:prstGeom>
            <a:solidFill>
              <a:srgbClr val="FFC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a:solidFill>
                  <a:schemeClr val="bg1"/>
                </a:solidFill>
              </a:endParaRPr>
            </a:p>
          </p:txBody>
        </p:sp>
      </p:grpSp>
      <p:grpSp>
        <p:nvGrpSpPr>
          <p:cNvPr id="25" name="Group 17">
            <a:extLst>
              <a:ext uri="{FF2B5EF4-FFF2-40B4-BE49-F238E27FC236}">
                <a16:creationId xmlns:a16="http://schemas.microsoft.com/office/drawing/2014/main" id="{30060714-C1F6-4A40-B230-17F3E6F58FAD}"/>
              </a:ext>
            </a:extLst>
          </p:cNvPr>
          <p:cNvGrpSpPr/>
          <p:nvPr/>
        </p:nvGrpSpPr>
        <p:grpSpPr>
          <a:xfrm>
            <a:off x="5996193" y="2211146"/>
            <a:ext cx="5387235" cy="1128296"/>
            <a:chOff x="1481219" y="5279869"/>
            <a:chExt cx="5577142" cy="1128296"/>
          </a:xfrm>
        </p:grpSpPr>
        <p:sp>
          <p:nvSpPr>
            <p:cNvPr id="26" name="Right Triangle 4">
              <a:extLst>
                <a:ext uri="{FF2B5EF4-FFF2-40B4-BE49-F238E27FC236}">
                  <a16:creationId xmlns:a16="http://schemas.microsoft.com/office/drawing/2014/main" id="{9A59748E-C3A8-43FD-B2A8-D7F9392F8010}"/>
                </a:ext>
              </a:extLst>
            </p:cNvPr>
            <p:cNvSpPr/>
            <p:nvPr/>
          </p:nvSpPr>
          <p:spPr>
            <a:xfrm rot="13500000">
              <a:off x="1481219" y="5348830"/>
              <a:ext cx="539165" cy="539165"/>
            </a:xfrm>
            <a:prstGeom prst="rtTriangle">
              <a:avLst/>
            </a:prstGeom>
            <a:solidFill>
              <a:srgbClr val="FFC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a:solidFill>
                  <a:schemeClr val="bg1"/>
                </a:solidFill>
              </a:endParaRPr>
            </a:p>
          </p:txBody>
        </p:sp>
        <p:sp>
          <p:nvSpPr>
            <p:cNvPr id="27" name="Rectangle 7">
              <a:extLst>
                <a:ext uri="{FF2B5EF4-FFF2-40B4-BE49-F238E27FC236}">
                  <a16:creationId xmlns:a16="http://schemas.microsoft.com/office/drawing/2014/main" id="{4B87C219-12A6-4925-B884-4F2A21030DAB}"/>
                </a:ext>
              </a:extLst>
            </p:cNvPr>
            <p:cNvSpPr/>
            <p:nvPr/>
          </p:nvSpPr>
          <p:spPr>
            <a:xfrm>
              <a:off x="1898831" y="6069611"/>
              <a:ext cx="5159530" cy="338554"/>
            </a:xfrm>
            <a:prstGeom prst="rect">
              <a:avLst/>
            </a:prstGeom>
          </p:spPr>
          <p:txBody>
            <a:bodyPr wrap="square">
              <a:spAutoFit/>
            </a:bodyPr>
            <a:lstStyle/>
            <a:p>
              <a:pPr algn="ctr"/>
              <a:r>
                <a:rPr lang="es-MX" sz="1600" i="1" dirty="0">
                  <a:solidFill>
                    <a:schemeClr val="bg1"/>
                  </a:solidFill>
                </a:rPr>
                <a:t>cognitiva</a:t>
              </a:r>
              <a:r>
                <a:rPr lang="es-MX" sz="1600" dirty="0">
                  <a:solidFill>
                    <a:schemeClr val="bg1"/>
                  </a:solidFill>
                </a:rPr>
                <a:t> </a:t>
              </a:r>
              <a:r>
                <a:rPr lang="es-MX" sz="1600" i="1" dirty="0">
                  <a:solidFill>
                    <a:schemeClr val="bg1"/>
                  </a:solidFill>
                </a:rPr>
                <a:t>afectiva</a:t>
              </a:r>
              <a:r>
                <a:rPr lang="es-MX" sz="1600" dirty="0">
                  <a:solidFill>
                    <a:schemeClr val="bg1"/>
                  </a:solidFill>
                </a:rPr>
                <a:t> </a:t>
              </a:r>
              <a:r>
                <a:rPr lang="es-MX" sz="1600" i="1" dirty="0">
                  <a:solidFill>
                    <a:schemeClr val="bg1"/>
                  </a:solidFill>
                </a:rPr>
                <a:t>comportamental</a:t>
              </a:r>
              <a:r>
                <a:rPr lang="es-MX" sz="1600" dirty="0">
                  <a:solidFill>
                    <a:schemeClr val="bg1"/>
                  </a:solidFill>
                </a:rPr>
                <a:t> </a:t>
              </a:r>
            </a:p>
          </p:txBody>
        </p:sp>
        <p:sp>
          <p:nvSpPr>
            <p:cNvPr id="28" name="Rectangle 16">
              <a:extLst>
                <a:ext uri="{FF2B5EF4-FFF2-40B4-BE49-F238E27FC236}">
                  <a16:creationId xmlns:a16="http://schemas.microsoft.com/office/drawing/2014/main" id="{F646946B-C18C-4D02-8BC8-C1F619D22FC0}"/>
                </a:ext>
              </a:extLst>
            </p:cNvPr>
            <p:cNvSpPr/>
            <p:nvPr/>
          </p:nvSpPr>
          <p:spPr>
            <a:xfrm>
              <a:off x="2246776" y="5279869"/>
              <a:ext cx="4275233" cy="707886"/>
            </a:xfrm>
            <a:prstGeom prst="rect">
              <a:avLst/>
            </a:prstGeom>
          </p:spPr>
          <p:txBody>
            <a:bodyPr wrap="none">
              <a:spAutoFit/>
            </a:bodyPr>
            <a:lstStyle/>
            <a:p>
              <a:pPr algn="ctr"/>
              <a:r>
                <a:rPr lang="es-MX" sz="4000" dirty="0">
                  <a:solidFill>
                    <a:schemeClr val="bg1"/>
                  </a:solidFill>
                  <a:effectLst>
                    <a:outerShdw blurRad="38100" dist="38100" dir="2700000" algn="tl">
                      <a:srgbClr val="000000">
                        <a:alpha val="43137"/>
                      </a:srgbClr>
                    </a:outerShdw>
                  </a:effectLst>
                  <a:latin typeface="Century Gothic" panose="020B0502020202020204" pitchFamily="34" charset="0"/>
                  <a:cs typeface="Arial" panose="020B0604020202020204" pitchFamily="34" charset="0"/>
                </a:rPr>
                <a:t>48 </a:t>
              </a:r>
              <a:r>
                <a:rPr lang="es-MX" sz="2000" dirty="0">
                  <a:solidFill>
                    <a:schemeClr val="bg1"/>
                  </a:solidFill>
                  <a:latin typeface="Century Gothic" panose="020B0502020202020204" pitchFamily="34" charset="0"/>
                  <a:cs typeface="Arial" panose="020B0604020202020204" pitchFamily="34" charset="0"/>
                </a:rPr>
                <a:t>ítems</a:t>
              </a:r>
              <a:r>
                <a:rPr lang="es-MX" sz="4000" dirty="0">
                  <a:solidFill>
                    <a:schemeClr val="bg1"/>
                  </a:solidFill>
                  <a:effectLst>
                    <a:outerShdw blurRad="38100" dist="38100" dir="2700000" algn="tl">
                      <a:srgbClr val="000000">
                        <a:alpha val="43137"/>
                      </a:srgbClr>
                    </a:outerShdw>
                  </a:effectLst>
                  <a:latin typeface="Century Gothic" panose="020B0502020202020204" pitchFamily="34" charset="0"/>
                  <a:cs typeface="Arial" panose="020B0604020202020204" pitchFamily="34" charset="0"/>
                </a:rPr>
                <a:t> | 3 </a:t>
              </a:r>
              <a:r>
                <a:rPr lang="es-MX" sz="2000" dirty="0">
                  <a:solidFill>
                    <a:schemeClr val="bg1"/>
                  </a:solidFill>
                  <a:latin typeface="Century Gothic" panose="020B0502020202020204" pitchFamily="34" charset="0"/>
                  <a:cs typeface="Arial" panose="020B0604020202020204" pitchFamily="34" charset="0"/>
                </a:rPr>
                <a:t>dimensiones</a:t>
              </a:r>
            </a:p>
          </p:txBody>
        </p:sp>
      </p:grpSp>
      <mc:AlternateContent xmlns:mc="http://schemas.openxmlformats.org/markup-compatibility/2006" xmlns:a14="http://schemas.microsoft.com/office/drawing/2010/main">
        <mc:Choice Requires="a14">
          <p:sp>
            <p:nvSpPr>
              <p:cNvPr id="29" name="Rectángulo 16">
                <a:extLst>
                  <a:ext uri="{FF2B5EF4-FFF2-40B4-BE49-F238E27FC236}">
                    <a16:creationId xmlns:a16="http://schemas.microsoft.com/office/drawing/2014/main" id="{473F9A19-F6EC-4501-AFF4-7B0B4576E3B0}"/>
                  </a:ext>
                </a:extLst>
              </p:cNvPr>
              <p:cNvSpPr/>
              <p:nvPr/>
            </p:nvSpPr>
            <p:spPr>
              <a:xfrm>
                <a:off x="2505330" y="5187517"/>
                <a:ext cx="7809792" cy="78386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MX" sz="2000" i="1" smtClean="0">
                              <a:solidFill>
                                <a:schemeClr val="bg1"/>
                              </a:solidFill>
                              <a:latin typeface="Cambria Math" panose="02040503050406030204" pitchFamily="18" charset="0"/>
                            </a:rPr>
                          </m:ctrlPr>
                        </m:sSubPr>
                        <m:e>
                          <m:r>
                            <a:rPr lang="es-MX" sz="2000" i="1">
                              <a:solidFill>
                                <a:schemeClr val="bg1"/>
                              </a:solidFill>
                              <a:latin typeface="Cambria Math" panose="02040503050406030204" pitchFamily="18" charset="0"/>
                            </a:rPr>
                            <m:t>𝑃</m:t>
                          </m:r>
                        </m:e>
                        <m:sub>
                          <m:r>
                            <a:rPr lang="es-MX" sz="2000" i="1">
                              <a:solidFill>
                                <a:schemeClr val="bg1"/>
                              </a:solidFill>
                              <a:latin typeface="Cambria Math" panose="02040503050406030204" pitchFamily="18" charset="0"/>
                            </a:rPr>
                            <m:t>𝑒𝑏</m:t>
                          </m:r>
                        </m:sub>
                      </m:sSub>
                      <m:r>
                        <a:rPr lang="es-MX" sz="2000" i="0">
                          <a:solidFill>
                            <a:schemeClr val="bg1"/>
                          </a:solidFill>
                          <a:latin typeface="Cambria Math" panose="02040503050406030204" pitchFamily="18" charset="0"/>
                        </a:rPr>
                        <m:t>=</m:t>
                      </m:r>
                      <m:d>
                        <m:dPr>
                          <m:ctrlPr>
                            <a:rPr lang="es-MX" sz="2000" i="1">
                              <a:solidFill>
                                <a:schemeClr val="bg1"/>
                              </a:solidFill>
                              <a:latin typeface="Cambria Math" panose="02040503050406030204" pitchFamily="18" charset="0"/>
                            </a:rPr>
                          </m:ctrlPr>
                        </m:dPr>
                        <m:e>
                          <m:f>
                            <m:fPr>
                              <m:ctrlPr>
                                <a:rPr lang="es-MX" sz="2000" i="1">
                                  <a:solidFill>
                                    <a:schemeClr val="bg1"/>
                                  </a:solidFill>
                                  <a:latin typeface="Cambria Math" panose="02040503050406030204" pitchFamily="18" charset="0"/>
                                </a:rPr>
                              </m:ctrlPr>
                            </m:fPr>
                            <m:num>
                              <m:r>
                                <a:rPr lang="es-MX" sz="2000" i="1">
                                  <a:solidFill>
                                    <a:schemeClr val="bg1"/>
                                  </a:solidFill>
                                  <a:latin typeface="Cambria Math" panose="02040503050406030204" pitchFamily="18" charset="0"/>
                                </a:rPr>
                                <m:t>𝑝𝑢𝑛𝑡𝑜𝑠</m:t>
                              </m:r>
                              <m:r>
                                <a:rPr lang="es-MX" sz="2000" i="0">
                                  <a:solidFill>
                                    <a:schemeClr val="bg1"/>
                                  </a:solidFill>
                                  <a:latin typeface="Cambria Math" panose="02040503050406030204" pitchFamily="18" charset="0"/>
                                </a:rPr>
                                <m:t> </m:t>
                              </m:r>
                              <m:r>
                                <a:rPr lang="es-MX" sz="2000" i="1">
                                  <a:solidFill>
                                    <a:schemeClr val="bg1"/>
                                  </a:solidFill>
                                  <a:latin typeface="Cambria Math" panose="02040503050406030204" pitchFamily="18" charset="0"/>
                                </a:rPr>
                                <m:t>𝑜𝑏𝑡𝑒𝑛𝑖𝑑𝑜𝑠</m:t>
                              </m:r>
                            </m:num>
                            <m:den>
                              <m:r>
                                <a:rPr lang="es-MX" sz="2000" i="1">
                                  <a:solidFill>
                                    <a:schemeClr val="bg1"/>
                                  </a:solidFill>
                                  <a:latin typeface="Cambria Math" panose="02040503050406030204" pitchFamily="18" charset="0"/>
                                </a:rPr>
                                <m:t>𝑝𝑢𝑛𝑡𝑜𝑠</m:t>
                              </m:r>
                              <m:r>
                                <a:rPr lang="es-MX" sz="2000" i="0">
                                  <a:solidFill>
                                    <a:schemeClr val="bg1"/>
                                  </a:solidFill>
                                  <a:latin typeface="Cambria Math" panose="02040503050406030204" pitchFamily="18" charset="0"/>
                                </a:rPr>
                                <m:t> </m:t>
                              </m:r>
                              <m:r>
                                <a:rPr lang="es-MX" sz="2000" i="1">
                                  <a:solidFill>
                                    <a:schemeClr val="bg1"/>
                                  </a:solidFill>
                                  <a:latin typeface="Cambria Math" panose="02040503050406030204" pitchFamily="18" charset="0"/>
                                </a:rPr>
                                <m:t>𝑡𝑜𝑡𝑎𝑙𝑒𝑠</m:t>
                              </m:r>
                              <m:r>
                                <a:rPr lang="es-MX" sz="2000" i="0">
                                  <a:solidFill>
                                    <a:schemeClr val="bg1"/>
                                  </a:solidFill>
                                  <a:latin typeface="Cambria Math" panose="02040503050406030204" pitchFamily="18" charset="0"/>
                                </a:rPr>
                                <m:t> </m:t>
                              </m:r>
                              <m:r>
                                <a:rPr lang="es-MX" sz="2000" i="1">
                                  <a:solidFill>
                                    <a:schemeClr val="bg1"/>
                                  </a:solidFill>
                                  <a:latin typeface="Cambria Math" panose="02040503050406030204" pitchFamily="18" charset="0"/>
                                </a:rPr>
                                <m:t>𝑒𝑛</m:t>
                              </m:r>
                              <m:r>
                                <a:rPr lang="es-MX" sz="2000" i="0">
                                  <a:solidFill>
                                    <a:schemeClr val="bg1"/>
                                  </a:solidFill>
                                  <a:latin typeface="Cambria Math" panose="02040503050406030204" pitchFamily="18" charset="0"/>
                                </a:rPr>
                                <m:t> </m:t>
                              </m:r>
                              <m:r>
                                <a:rPr lang="es-MX" sz="2000" i="1">
                                  <a:solidFill>
                                    <a:schemeClr val="bg1"/>
                                  </a:solidFill>
                                  <a:latin typeface="Cambria Math" panose="02040503050406030204" pitchFamily="18" charset="0"/>
                                </a:rPr>
                                <m:t>𝑒𝑙</m:t>
                              </m:r>
                              <m:r>
                                <a:rPr lang="es-MX" sz="2000" i="0">
                                  <a:solidFill>
                                    <a:schemeClr val="bg1"/>
                                  </a:solidFill>
                                  <a:latin typeface="Cambria Math" panose="02040503050406030204" pitchFamily="18" charset="0"/>
                                </a:rPr>
                                <m:t> </m:t>
                              </m:r>
                              <m:r>
                                <a:rPr lang="es-MX" sz="2000" i="1">
                                  <a:solidFill>
                                    <a:schemeClr val="bg1"/>
                                  </a:solidFill>
                                  <a:latin typeface="Cambria Math" panose="02040503050406030204" pitchFamily="18" charset="0"/>
                                </a:rPr>
                                <m:t>𝑖𝑛𝑠𝑡𝑟𝑢𝑚𝑒𝑛𝑡𝑜</m:t>
                              </m:r>
                            </m:den>
                          </m:f>
                          <m:r>
                            <a:rPr lang="es-MX" sz="2000" i="0">
                              <a:solidFill>
                                <a:schemeClr val="bg1"/>
                              </a:solidFill>
                              <a:latin typeface="Cambria Math" panose="02040503050406030204" pitchFamily="18" charset="0"/>
                            </a:rPr>
                            <m:t>∙100</m:t>
                          </m:r>
                        </m:e>
                      </m:d>
                      <m:r>
                        <a:rPr lang="es-MX" sz="2000" i="0">
                          <a:solidFill>
                            <a:schemeClr val="bg1"/>
                          </a:solidFill>
                          <a:latin typeface="Cambria Math" panose="02040503050406030204" pitchFamily="18" charset="0"/>
                        </a:rPr>
                        <m:t>∙</m:t>
                      </m:r>
                      <m:r>
                        <a:rPr lang="es-MX" sz="2000" i="1">
                          <a:solidFill>
                            <a:schemeClr val="bg1"/>
                          </a:solidFill>
                          <a:latin typeface="Cambria Math" panose="02040503050406030204" pitchFamily="18" charset="0"/>
                        </a:rPr>
                        <m:t>𝑎𝑙𝑓𝑎</m:t>
                      </m:r>
                      <m:r>
                        <a:rPr lang="es-MX" sz="2000" i="0">
                          <a:solidFill>
                            <a:schemeClr val="bg1"/>
                          </a:solidFill>
                          <a:latin typeface="Cambria Math" panose="02040503050406030204" pitchFamily="18" charset="0"/>
                        </a:rPr>
                        <m:t> </m:t>
                      </m:r>
                      <m:r>
                        <a:rPr lang="es-MX" sz="2000" i="1">
                          <a:solidFill>
                            <a:schemeClr val="bg1"/>
                          </a:solidFill>
                          <a:latin typeface="Cambria Math" panose="02040503050406030204" pitchFamily="18" charset="0"/>
                        </a:rPr>
                        <m:t>𝑑𝑒</m:t>
                      </m:r>
                      <m:r>
                        <a:rPr lang="es-MX" sz="2000" i="0">
                          <a:solidFill>
                            <a:schemeClr val="bg1"/>
                          </a:solidFill>
                          <a:latin typeface="Cambria Math" panose="02040503050406030204" pitchFamily="18" charset="0"/>
                        </a:rPr>
                        <m:t> </m:t>
                      </m:r>
                      <m:r>
                        <a:rPr lang="es-MX" sz="2000" i="1">
                          <a:solidFill>
                            <a:schemeClr val="bg1"/>
                          </a:solidFill>
                          <a:latin typeface="Cambria Math" panose="02040503050406030204" pitchFamily="18" charset="0"/>
                        </a:rPr>
                        <m:t>𝐶𝑟𝑜𝑛𝑏𝑎𝑐h</m:t>
                      </m:r>
                    </m:oMath>
                  </m:oMathPara>
                </a14:m>
                <a:endParaRPr lang="es-MX" sz="2000" dirty="0">
                  <a:solidFill>
                    <a:schemeClr val="bg1"/>
                  </a:solidFill>
                </a:endParaRPr>
              </a:p>
            </p:txBody>
          </p:sp>
        </mc:Choice>
        <mc:Fallback xmlns="">
          <p:sp>
            <p:nvSpPr>
              <p:cNvPr id="29" name="Rectángulo 16">
                <a:extLst>
                  <a:ext uri="{FF2B5EF4-FFF2-40B4-BE49-F238E27FC236}">
                    <a16:creationId xmlns:a16="http://schemas.microsoft.com/office/drawing/2014/main" id="{473F9A19-F6EC-4501-AFF4-7B0B4576E3B0}"/>
                  </a:ext>
                </a:extLst>
              </p:cNvPr>
              <p:cNvSpPr>
                <a:spLocks noRot="1" noChangeAspect="1" noMove="1" noResize="1" noEditPoints="1" noAdjustHandles="1" noChangeArrowheads="1" noChangeShapeType="1" noTextEdit="1"/>
              </p:cNvSpPr>
              <p:nvPr/>
            </p:nvSpPr>
            <p:spPr>
              <a:xfrm>
                <a:off x="2505330" y="5187517"/>
                <a:ext cx="7809792" cy="783869"/>
              </a:xfrm>
              <a:prstGeom prst="rect">
                <a:avLst/>
              </a:prstGeom>
              <a:blipFill>
                <a:blip r:embed="rId4"/>
                <a:stretch>
                  <a:fillRect/>
                </a:stretch>
              </a:blipFill>
            </p:spPr>
            <p:txBody>
              <a:bodyPr/>
              <a:lstStyle/>
              <a:p>
                <a:r>
                  <a:rPr lang="es-MX">
                    <a:noFill/>
                  </a:rPr>
                  <a:t> </a:t>
                </a:r>
              </a:p>
            </p:txBody>
          </p:sp>
        </mc:Fallback>
      </mc:AlternateContent>
      <p:pic>
        <p:nvPicPr>
          <p:cNvPr id="16" name="Graphic 15" descr="User">
            <a:extLst>
              <a:ext uri="{FF2B5EF4-FFF2-40B4-BE49-F238E27FC236}">
                <a16:creationId xmlns:a16="http://schemas.microsoft.com/office/drawing/2014/main" id="{DC639051-AFE9-486C-AD88-FCEBDABD6F9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86098" y="846125"/>
            <a:ext cx="914400" cy="914400"/>
          </a:xfrm>
          <a:prstGeom prst="rect">
            <a:avLst/>
          </a:prstGeom>
        </p:spPr>
      </p:pic>
      <p:sp>
        <p:nvSpPr>
          <p:cNvPr id="31" name="Rectángulo: esquinas redondeadas 23">
            <a:hlinkClick r:id="rId7" action="ppaction://hlinksldjump"/>
            <a:extLst>
              <a:ext uri="{FF2B5EF4-FFF2-40B4-BE49-F238E27FC236}">
                <a16:creationId xmlns:a16="http://schemas.microsoft.com/office/drawing/2014/main" id="{246BAAD0-C7C2-4AF0-8267-A1139DD53B3F}"/>
              </a:ext>
            </a:extLst>
          </p:cNvPr>
          <p:cNvSpPr/>
          <p:nvPr/>
        </p:nvSpPr>
        <p:spPr>
          <a:xfrm>
            <a:off x="11606426" y="3235625"/>
            <a:ext cx="360000" cy="360000"/>
          </a:xfrm>
          <a:prstGeom prst="roundRect">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2" name="Triángulo isósceles 82">
            <a:hlinkClick r:id="rId2" action="ppaction://hlinksldjump"/>
            <a:extLst>
              <a:ext uri="{FF2B5EF4-FFF2-40B4-BE49-F238E27FC236}">
                <a16:creationId xmlns:a16="http://schemas.microsoft.com/office/drawing/2014/main" id="{F5CC9380-2FBB-448E-B9A0-B13F619C1191}"/>
              </a:ext>
            </a:extLst>
          </p:cNvPr>
          <p:cNvSpPr/>
          <p:nvPr/>
        </p:nvSpPr>
        <p:spPr>
          <a:xfrm flipV="1">
            <a:off x="11605290" y="5007517"/>
            <a:ext cx="360000" cy="360000"/>
          </a:xfrm>
          <a:prstGeom prst="triangl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 name="Rectángulo 84">
            <a:hlinkClick r:id="rId2" action="ppaction://hlinksldjump"/>
            <a:extLst>
              <a:ext uri="{FF2B5EF4-FFF2-40B4-BE49-F238E27FC236}">
                <a16:creationId xmlns:a16="http://schemas.microsoft.com/office/drawing/2014/main" id="{8784276A-896C-43AF-B33E-2FF84EBB0ADF}"/>
              </a:ext>
            </a:extLst>
          </p:cNvPr>
          <p:cNvSpPr/>
          <p:nvPr/>
        </p:nvSpPr>
        <p:spPr>
          <a:xfrm>
            <a:off x="11734908" y="1463733"/>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955677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1A35"/>
        </a:solidFill>
        <a:effectLst/>
      </p:bgPr>
    </p:bg>
    <p:spTree>
      <p:nvGrpSpPr>
        <p:cNvPr id="1" name=""/>
        <p:cNvGrpSpPr/>
        <p:nvPr/>
      </p:nvGrpSpPr>
      <p:grpSpPr>
        <a:xfrm>
          <a:off x="0" y="0"/>
          <a:ext cx="0" cy="0"/>
          <a:chOff x="0" y="0"/>
          <a:chExt cx="0" cy="0"/>
        </a:xfrm>
      </p:grpSpPr>
      <p:grpSp>
        <p:nvGrpSpPr>
          <p:cNvPr id="4" name="Grupo 86">
            <a:extLst>
              <a:ext uri="{FF2B5EF4-FFF2-40B4-BE49-F238E27FC236}">
                <a16:creationId xmlns:a16="http://schemas.microsoft.com/office/drawing/2014/main" id="{046C33D4-7774-43D7-86E7-5D578D510E36}"/>
              </a:ext>
            </a:extLst>
          </p:cNvPr>
          <p:cNvGrpSpPr/>
          <p:nvPr/>
        </p:nvGrpSpPr>
        <p:grpSpPr>
          <a:xfrm>
            <a:off x="0" y="-13375"/>
            <a:ext cx="12192000" cy="6858000"/>
            <a:chOff x="0" y="0"/>
            <a:chExt cx="12192000" cy="6858000"/>
          </a:xfrm>
        </p:grpSpPr>
        <p:sp>
          <p:nvSpPr>
            <p:cNvPr id="5" name="Rectángulo: esquinas redondeadas 12">
              <a:extLst>
                <a:ext uri="{FF2B5EF4-FFF2-40B4-BE49-F238E27FC236}">
                  <a16:creationId xmlns:a16="http://schemas.microsoft.com/office/drawing/2014/main" id="{AA864F84-4612-4072-8CC5-7ED2F2A3B7EE}"/>
                </a:ext>
              </a:extLst>
            </p:cNvPr>
            <p:cNvSpPr/>
            <p:nvPr/>
          </p:nvSpPr>
          <p:spPr>
            <a:xfrm>
              <a:off x="0" y="0"/>
              <a:ext cx="12192000" cy="6858000"/>
            </a:xfrm>
            <a:prstGeom prst="roundRect">
              <a:avLst>
                <a:gd name="adj" fmla="val 8257"/>
              </a:avLst>
            </a:prstGeom>
            <a:solidFill>
              <a:srgbClr val="14AC79"/>
            </a:solidFill>
            <a:ln>
              <a:noFill/>
            </a:ln>
            <a:scene3d>
              <a:camera prst="orthographicFront"/>
              <a:lightRig rig="threePt" dir="t"/>
            </a:scene3d>
            <a:sp3d prstMaterial="metal">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esquinas redondeadas 74">
              <a:extLst>
                <a:ext uri="{FF2B5EF4-FFF2-40B4-BE49-F238E27FC236}">
                  <a16:creationId xmlns:a16="http://schemas.microsoft.com/office/drawing/2014/main" id="{B5712B76-B639-47B9-AE8A-471D6E75C821}"/>
                </a:ext>
              </a:extLst>
            </p:cNvPr>
            <p:cNvSpPr/>
            <p:nvPr/>
          </p:nvSpPr>
          <p:spPr>
            <a:xfrm>
              <a:off x="85380" y="90000"/>
              <a:ext cx="12013200" cy="6678000"/>
            </a:xfrm>
            <a:prstGeom prst="roundRect">
              <a:avLst>
                <a:gd name="adj" fmla="val 825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Rectángulo: esquinas redondeadas 75">
              <a:extLst>
                <a:ext uri="{FF2B5EF4-FFF2-40B4-BE49-F238E27FC236}">
                  <a16:creationId xmlns:a16="http://schemas.microsoft.com/office/drawing/2014/main" id="{578844BF-2A98-434F-B029-92B066CE2D69}"/>
                </a:ext>
              </a:extLst>
            </p:cNvPr>
            <p:cNvSpPr/>
            <p:nvPr/>
          </p:nvSpPr>
          <p:spPr>
            <a:xfrm>
              <a:off x="721073" y="180000"/>
              <a:ext cx="10753200" cy="6498000"/>
            </a:xfrm>
            <a:prstGeom prst="roundRect">
              <a:avLst>
                <a:gd name="adj" fmla="val 0"/>
              </a:avLst>
            </a:prstGeom>
            <a:solidFill>
              <a:srgbClr val="00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Rectángulo: esquinas redondeadas 17">
              <a:extLst>
                <a:ext uri="{FF2B5EF4-FFF2-40B4-BE49-F238E27FC236}">
                  <a16:creationId xmlns:a16="http://schemas.microsoft.com/office/drawing/2014/main" id="{E6A040D6-4E20-427B-B6D8-55651DC23BFA}"/>
                </a:ext>
              </a:extLst>
            </p:cNvPr>
            <p:cNvSpPr/>
            <p:nvPr/>
          </p:nvSpPr>
          <p:spPr>
            <a:xfrm>
              <a:off x="285407" y="1989000"/>
              <a:ext cx="235639" cy="2880000"/>
            </a:xfrm>
            <a:prstGeom prst="roundRect">
              <a:avLst>
                <a:gd name="adj" fmla="val 50000"/>
              </a:avLst>
            </a:prstGeom>
            <a:pattFill prst="openDmnd">
              <a:fgClr>
                <a:schemeClr val="tx1">
                  <a:lumMod val="95000"/>
                  <a:lumOff val="5000"/>
                </a:schemeClr>
              </a:fgClr>
              <a:bgClr>
                <a:schemeClr val="bg2">
                  <a:lumMod val="25000"/>
                </a:schemeClr>
              </a:bgClr>
            </a:pattFill>
            <a:ln>
              <a:solidFill>
                <a:schemeClr val="tx1"/>
              </a:solidFill>
            </a:ln>
            <a:effectLst>
              <a:innerShdw blurRad="114300" dist="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Elipse 76">
              <a:extLst>
                <a:ext uri="{FF2B5EF4-FFF2-40B4-BE49-F238E27FC236}">
                  <a16:creationId xmlns:a16="http://schemas.microsoft.com/office/drawing/2014/main" id="{8534307E-F83F-43AD-973D-6A391A86AC2A}"/>
                </a:ext>
              </a:extLst>
            </p:cNvPr>
            <p:cNvSpPr/>
            <p:nvPr/>
          </p:nvSpPr>
          <p:spPr>
            <a:xfrm>
              <a:off x="277226" y="769500"/>
              <a:ext cx="252000" cy="2520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Elipse 21">
              <a:extLst>
                <a:ext uri="{FF2B5EF4-FFF2-40B4-BE49-F238E27FC236}">
                  <a16:creationId xmlns:a16="http://schemas.microsoft.com/office/drawing/2014/main" id="{10013391-AF14-4F58-A90B-D138E6E5DEA1}"/>
                </a:ext>
              </a:extLst>
            </p:cNvPr>
            <p:cNvSpPr/>
            <p:nvPr/>
          </p:nvSpPr>
          <p:spPr>
            <a:xfrm>
              <a:off x="368765" y="859500"/>
              <a:ext cx="72000" cy="72000"/>
            </a:xfrm>
            <a:prstGeom prst="ellipse">
              <a:avLst/>
            </a:prstGeom>
            <a:gradFill flip="none" rotWithShape="1">
              <a:gsLst>
                <a:gs pos="34000">
                  <a:srgbClr val="7030A0"/>
                </a:gs>
                <a:gs pos="85000">
                  <a:srgbClr val="FF0000"/>
                </a:gs>
                <a:gs pos="8000">
                  <a:schemeClr val="accent5"/>
                </a:gs>
                <a:gs pos="55000">
                  <a:srgbClr val="BB0D9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Rectángulo: esquinas redondeadas 23">
              <a:extLst>
                <a:ext uri="{FF2B5EF4-FFF2-40B4-BE49-F238E27FC236}">
                  <a16:creationId xmlns:a16="http://schemas.microsoft.com/office/drawing/2014/main" id="{358D9D59-B699-439E-BC6C-DF3F415A88CF}"/>
                </a:ext>
              </a:extLst>
            </p:cNvPr>
            <p:cNvSpPr/>
            <p:nvPr/>
          </p:nvSpPr>
          <p:spPr>
            <a:xfrm>
              <a:off x="11606426" y="3249000"/>
              <a:ext cx="360000" cy="360000"/>
            </a:xfrm>
            <a:prstGeom prst="roundRect">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Triángulo isósceles 82">
              <a:extLst>
                <a:ext uri="{FF2B5EF4-FFF2-40B4-BE49-F238E27FC236}">
                  <a16:creationId xmlns:a16="http://schemas.microsoft.com/office/drawing/2014/main" id="{CC6C7F7B-5AE6-4874-9E16-8613FD97E6EE}"/>
                </a:ext>
              </a:extLst>
            </p:cNvPr>
            <p:cNvSpPr/>
            <p:nvPr/>
          </p:nvSpPr>
          <p:spPr>
            <a:xfrm flipV="1">
              <a:off x="11605290" y="5020892"/>
              <a:ext cx="360000" cy="360000"/>
            </a:xfrm>
            <a:prstGeom prst="triangl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3" name="Grupo 85">
              <a:extLst>
                <a:ext uri="{FF2B5EF4-FFF2-40B4-BE49-F238E27FC236}">
                  <a16:creationId xmlns:a16="http://schemas.microsoft.com/office/drawing/2014/main" id="{75A76253-A0C1-4FAE-9317-5F1A5F308BCE}"/>
                </a:ext>
              </a:extLst>
            </p:cNvPr>
            <p:cNvGrpSpPr/>
            <p:nvPr/>
          </p:nvGrpSpPr>
          <p:grpSpPr>
            <a:xfrm>
              <a:off x="11651050" y="1387108"/>
              <a:ext cx="263858" cy="450000"/>
              <a:chOff x="10620654" y="1322776"/>
              <a:chExt cx="263858" cy="450000"/>
            </a:xfrm>
          </p:grpSpPr>
          <p:sp>
            <p:nvSpPr>
              <p:cNvPr id="14" name="Rectángulo 83">
                <a:extLst>
                  <a:ext uri="{FF2B5EF4-FFF2-40B4-BE49-F238E27FC236}">
                    <a16:creationId xmlns:a16="http://schemas.microsoft.com/office/drawing/2014/main" id="{BBA839DE-A195-4D0C-9568-686633670519}"/>
                  </a:ext>
                </a:extLst>
              </p:cNvPr>
              <p:cNvSpPr/>
              <p:nvPr/>
            </p:nvSpPr>
            <p:spPr>
              <a:xfrm>
                <a:off x="10620654" y="132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15" name="Rectángulo 84">
                <a:extLst>
                  <a:ext uri="{FF2B5EF4-FFF2-40B4-BE49-F238E27FC236}">
                    <a16:creationId xmlns:a16="http://schemas.microsoft.com/office/drawing/2014/main" id="{E2CE3146-3883-40D1-B073-7B750B331873}"/>
                  </a:ext>
                </a:extLst>
              </p:cNvPr>
              <p:cNvSpPr/>
              <p:nvPr/>
            </p:nvSpPr>
            <p:spPr>
              <a:xfrm>
                <a:off x="10704512" y="141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grpSp>
      </p:grpSp>
      <p:grpSp>
        <p:nvGrpSpPr>
          <p:cNvPr id="2" name="Group 1">
            <a:extLst>
              <a:ext uri="{FF2B5EF4-FFF2-40B4-BE49-F238E27FC236}">
                <a16:creationId xmlns:a16="http://schemas.microsoft.com/office/drawing/2014/main" id="{349539E2-C3CC-465E-BAE9-F9E8DFDA39CE}"/>
              </a:ext>
            </a:extLst>
          </p:cNvPr>
          <p:cNvGrpSpPr/>
          <p:nvPr/>
        </p:nvGrpSpPr>
        <p:grpSpPr>
          <a:xfrm>
            <a:off x="721072" y="293740"/>
            <a:ext cx="5518945" cy="1078520"/>
            <a:chOff x="1220274" y="2060847"/>
            <a:chExt cx="5169006" cy="1078520"/>
          </a:xfrm>
        </p:grpSpPr>
        <p:sp>
          <p:nvSpPr>
            <p:cNvPr id="59" name="Parallelogram 38">
              <a:extLst>
                <a:ext uri="{FF2B5EF4-FFF2-40B4-BE49-F238E27FC236}">
                  <a16:creationId xmlns:a16="http://schemas.microsoft.com/office/drawing/2014/main" id="{910D4268-AD34-4163-AB6F-8FBABDDB6393}"/>
                </a:ext>
              </a:extLst>
            </p:cNvPr>
            <p:cNvSpPr/>
            <p:nvPr/>
          </p:nvSpPr>
          <p:spPr>
            <a:xfrm rot="16200000">
              <a:off x="1008463" y="2272658"/>
              <a:ext cx="834851" cy="411230"/>
            </a:xfrm>
            <a:prstGeom prst="parallelogram">
              <a:avLst>
                <a:gd name="adj" fmla="val 44901"/>
              </a:avLst>
            </a:prstGeom>
            <a:pattFill prst="lgConfetti">
              <a:fgClr>
                <a:schemeClr val="bg2">
                  <a:lumMod val="25000"/>
                </a:schemeClr>
              </a:fgClr>
              <a:bgClr>
                <a:schemeClr val="bg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57" name="Rectangle 56">
              <a:extLst>
                <a:ext uri="{FF2B5EF4-FFF2-40B4-BE49-F238E27FC236}">
                  <a16:creationId xmlns:a16="http://schemas.microsoft.com/office/drawing/2014/main" id="{EEAE2792-C99F-4EA8-8170-30EC652D1564}"/>
                </a:ext>
              </a:extLst>
            </p:cNvPr>
            <p:cNvSpPr/>
            <p:nvPr/>
          </p:nvSpPr>
          <p:spPr>
            <a:xfrm>
              <a:off x="1567969" y="2248973"/>
              <a:ext cx="4630502" cy="646724"/>
            </a:xfrm>
            <a:prstGeom prst="rect">
              <a:avLst/>
            </a:prstGeom>
            <a:pattFill prst="lgConfetti">
              <a:fgClr>
                <a:schemeClr val="bg2">
                  <a:lumMod val="25000"/>
                </a:schemeClr>
              </a:fgClr>
              <a:bgClr>
                <a:srgbClr val="A2AFC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58" name="Rectangle 57">
              <a:extLst>
                <a:ext uri="{FF2B5EF4-FFF2-40B4-BE49-F238E27FC236}">
                  <a16:creationId xmlns:a16="http://schemas.microsoft.com/office/drawing/2014/main" id="{3B1E87E7-3E35-49A7-AE69-1DD346C87AFF}"/>
                </a:ext>
              </a:extLst>
            </p:cNvPr>
            <p:cNvSpPr/>
            <p:nvPr/>
          </p:nvSpPr>
          <p:spPr>
            <a:xfrm>
              <a:off x="1758778" y="2418072"/>
              <a:ext cx="4630502" cy="721295"/>
            </a:xfrm>
            <a:prstGeom prst="rect">
              <a:avLst/>
            </a:prstGeom>
            <a:gradFill>
              <a:gsLst>
                <a:gs pos="2000">
                  <a:srgbClr val="1B4C5B"/>
                </a:gs>
                <a:gs pos="51000">
                  <a:srgbClr val="26697E"/>
                </a:gs>
                <a:gs pos="100000">
                  <a:srgbClr val="2E99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800" b="1" dirty="0">
                  <a:latin typeface="DK Breakfast Burrito" panose="02000000000000000000" pitchFamily="50" charset="0"/>
                  <a:ea typeface="ChildsWish" panose="02000603000000000000" pitchFamily="2" charset="0"/>
                  <a:cs typeface="Angie Atore" panose="00000400000000000000" pitchFamily="2" charset="-79"/>
                </a:rPr>
                <a:t>INSTRUMENTO-VIDEOJUEGO</a:t>
              </a:r>
              <a:endParaRPr lang="es-MX" sz="4000" b="1" dirty="0">
                <a:latin typeface="DK Breakfast Burrito" panose="02000000000000000000" pitchFamily="50" charset="0"/>
                <a:ea typeface="ChildsWish" panose="02000603000000000000" pitchFamily="2" charset="0"/>
                <a:cs typeface="Angie Atore" panose="00000400000000000000" pitchFamily="2" charset="-79"/>
              </a:endParaRPr>
            </a:p>
          </p:txBody>
        </p:sp>
      </p:grpSp>
      <p:sp>
        <p:nvSpPr>
          <p:cNvPr id="20" name="Rectangle 19">
            <a:extLst>
              <a:ext uri="{FF2B5EF4-FFF2-40B4-BE49-F238E27FC236}">
                <a16:creationId xmlns:a16="http://schemas.microsoft.com/office/drawing/2014/main" id="{D245BA53-E462-435B-A951-94EDE3EE50F6}"/>
              </a:ext>
            </a:extLst>
          </p:cNvPr>
          <p:cNvSpPr/>
          <p:nvPr/>
        </p:nvSpPr>
        <p:spPr>
          <a:xfrm>
            <a:off x="8656211" y="166625"/>
            <a:ext cx="2819990" cy="6497999"/>
          </a:xfrm>
          <a:custGeom>
            <a:avLst/>
            <a:gdLst>
              <a:gd name="connsiteX0" fmla="*/ 0 w 414017"/>
              <a:gd name="connsiteY0" fmla="*/ 0 h 6497999"/>
              <a:gd name="connsiteX1" fmla="*/ 414017 w 414017"/>
              <a:gd name="connsiteY1" fmla="*/ 0 h 6497999"/>
              <a:gd name="connsiteX2" fmla="*/ 414017 w 414017"/>
              <a:gd name="connsiteY2" fmla="*/ 6497999 h 6497999"/>
              <a:gd name="connsiteX3" fmla="*/ 0 w 414017"/>
              <a:gd name="connsiteY3" fmla="*/ 6497999 h 6497999"/>
              <a:gd name="connsiteX4" fmla="*/ 0 w 414017"/>
              <a:gd name="connsiteY4" fmla="*/ 0 h 6497999"/>
              <a:gd name="connsiteX0" fmla="*/ 1240851 w 1654868"/>
              <a:gd name="connsiteY0" fmla="*/ 0 h 6497999"/>
              <a:gd name="connsiteX1" fmla="*/ 1654868 w 1654868"/>
              <a:gd name="connsiteY1" fmla="*/ 0 h 6497999"/>
              <a:gd name="connsiteX2" fmla="*/ 1654868 w 1654868"/>
              <a:gd name="connsiteY2" fmla="*/ 6497999 h 6497999"/>
              <a:gd name="connsiteX3" fmla="*/ 1240851 w 1654868"/>
              <a:gd name="connsiteY3" fmla="*/ 6497999 h 6497999"/>
              <a:gd name="connsiteX4" fmla="*/ 0 w 1654868"/>
              <a:gd name="connsiteY4" fmla="*/ 3358241 h 6497999"/>
              <a:gd name="connsiteX5" fmla="*/ 1240851 w 1654868"/>
              <a:gd name="connsiteY5" fmla="*/ 0 h 6497999"/>
              <a:gd name="connsiteX0" fmla="*/ 1240851 w 1654868"/>
              <a:gd name="connsiteY0" fmla="*/ 0 h 6497999"/>
              <a:gd name="connsiteX1" fmla="*/ 1654868 w 1654868"/>
              <a:gd name="connsiteY1" fmla="*/ 0 h 6497999"/>
              <a:gd name="connsiteX2" fmla="*/ 1654868 w 1654868"/>
              <a:gd name="connsiteY2" fmla="*/ 6497999 h 6497999"/>
              <a:gd name="connsiteX3" fmla="*/ 1240851 w 1654868"/>
              <a:gd name="connsiteY3" fmla="*/ 6497999 h 6497999"/>
              <a:gd name="connsiteX4" fmla="*/ 0 w 1654868"/>
              <a:gd name="connsiteY4" fmla="*/ 3358241 h 6497999"/>
              <a:gd name="connsiteX5" fmla="*/ 1240851 w 1654868"/>
              <a:gd name="connsiteY5" fmla="*/ 0 h 6497999"/>
              <a:gd name="connsiteX0" fmla="*/ 945883 w 1359900"/>
              <a:gd name="connsiteY0" fmla="*/ 0 h 6497999"/>
              <a:gd name="connsiteX1" fmla="*/ 1359900 w 1359900"/>
              <a:gd name="connsiteY1" fmla="*/ 0 h 6497999"/>
              <a:gd name="connsiteX2" fmla="*/ 1359900 w 1359900"/>
              <a:gd name="connsiteY2" fmla="*/ 6497999 h 6497999"/>
              <a:gd name="connsiteX3" fmla="*/ 945883 w 1359900"/>
              <a:gd name="connsiteY3" fmla="*/ 6497999 h 6497999"/>
              <a:gd name="connsiteX4" fmla="*/ 0 w 1359900"/>
              <a:gd name="connsiteY4" fmla="*/ 2399596 h 6497999"/>
              <a:gd name="connsiteX5" fmla="*/ 945883 w 1359900"/>
              <a:gd name="connsiteY5" fmla="*/ 0 h 6497999"/>
              <a:gd name="connsiteX0" fmla="*/ 2759934 w 3173951"/>
              <a:gd name="connsiteY0" fmla="*/ 0 h 6497999"/>
              <a:gd name="connsiteX1" fmla="*/ 3173951 w 3173951"/>
              <a:gd name="connsiteY1" fmla="*/ 0 h 6497999"/>
              <a:gd name="connsiteX2" fmla="*/ 3173951 w 3173951"/>
              <a:gd name="connsiteY2" fmla="*/ 6497999 h 6497999"/>
              <a:gd name="connsiteX3" fmla="*/ 2759934 w 3173951"/>
              <a:gd name="connsiteY3" fmla="*/ 6497999 h 6497999"/>
              <a:gd name="connsiteX4" fmla="*/ 0 w 3173951"/>
              <a:gd name="connsiteY4" fmla="*/ 2694564 h 6497999"/>
              <a:gd name="connsiteX5" fmla="*/ 2759934 w 3173951"/>
              <a:gd name="connsiteY5" fmla="*/ 0 h 6497999"/>
              <a:gd name="connsiteX0" fmla="*/ 2612451 w 3026468"/>
              <a:gd name="connsiteY0" fmla="*/ 0 h 6497999"/>
              <a:gd name="connsiteX1" fmla="*/ 3026468 w 3026468"/>
              <a:gd name="connsiteY1" fmla="*/ 0 h 6497999"/>
              <a:gd name="connsiteX2" fmla="*/ 3026468 w 3026468"/>
              <a:gd name="connsiteY2" fmla="*/ 6497999 h 6497999"/>
              <a:gd name="connsiteX3" fmla="*/ 2612451 w 3026468"/>
              <a:gd name="connsiteY3" fmla="*/ 6497999 h 6497999"/>
              <a:gd name="connsiteX4" fmla="*/ 0 w 3026468"/>
              <a:gd name="connsiteY4" fmla="*/ 4449622 h 6497999"/>
              <a:gd name="connsiteX5" fmla="*/ 2612451 w 3026468"/>
              <a:gd name="connsiteY5" fmla="*/ 0 h 6497999"/>
              <a:gd name="connsiteX0" fmla="*/ 2405973 w 2819990"/>
              <a:gd name="connsiteY0" fmla="*/ 0 h 6497999"/>
              <a:gd name="connsiteX1" fmla="*/ 2819990 w 2819990"/>
              <a:gd name="connsiteY1" fmla="*/ 0 h 6497999"/>
              <a:gd name="connsiteX2" fmla="*/ 2819990 w 2819990"/>
              <a:gd name="connsiteY2" fmla="*/ 6497999 h 6497999"/>
              <a:gd name="connsiteX3" fmla="*/ 2405973 w 2819990"/>
              <a:gd name="connsiteY3" fmla="*/ 6497999 h 6497999"/>
              <a:gd name="connsiteX4" fmla="*/ 0 w 2819990"/>
              <a:gd name="connsiteY4" fmla="*/ 2547080 h 6497999"/>
              <a:gd name="connsiteX5" fmla="*/ 2405973 w 2819990"/>
              <a:gd name="connsiteY5" fmla="*/ 0 h 649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9990" h="6497999">
                <a:moveTo>
                  <a:pt x="2405973" y="0"/>
                </a:moveTo>
                <a:lnTo>
                  <a:pt x="2819990" y="0"/>
                </a:lnTo>
                <a:lnTo>
                  <a:pt x="2819990" y="6497999"/>
                </a:lnTo>
                <a:lnTo>
                  <a:pt x="2405973" y="6497999"/>
                </a:lnTo>
                <a:cubicBezTo>
                  <a:pt x="2405311" y="5377671"/>
                  <a:pt x="662" y="3667408"/>
                  <a:pt x="0" y="2547080"/>
                </a:cubicBezTo>
                <a:cubicBezTo>
                  <a:pt x="236636" y="380530"/>
                  <a:pt x="1992356" y="1119414"/>
                  <a:pt x="2405973" y="0"/>
                </a:cubicBezTo>
                <a:close/>
              </a:path>
            </a:pathLst>
          </a:custGeom>
          <a:blipFill dpi="0" rotWithShape="1">
            <a:blip r:embed="rId2"/>
            <a:srcRect/>
            <a:tile tx="0" ty="0" sx="20000" sy="2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2" name="Rectángulo 1">
            <a:extLst>
              <a:ext uri="{FF2B5EF4-FFF2-40B4-BE49-F238E27FC236}">
                <a16:creationId xmlns:a16="http://schemas.microsoft.com/office/drawing/2014/main" id="{FF2FB315-8920-4283-B59C-4A9DEA81732B}"/>
              </a:ext>
            </a:extLst>
          </p:cNvPr>
          <p:cNvSpPr/>
          <p:nvPr/>
        </p:nvSpPr>
        <p:spPr>
          <a:xfrm>
            <a:off x="1911469" y="3235625"/>
            <a:ext cx="6091990" cy="3027560"/>
          </a:xfrm>
          <a:prstGeom prst="rect">
            <a:avLst/>
          </a:prstGeom>
        </p:spPr>
        <p:txBody>
          <a:bodyPr wrap="square">
            <a:spAutoFit/>
          </a:bodyPr>
          <a:lstStyle/>
          <a:p>
            <a:pPr algn="just">
              <a:lnSpc>
                <a:spcPct val="115000"/>
              </a:lnSpc>
              <a:spcAft>
                <a:spcPts val="0"/>
              </a:spcAft>
            </a:pPr>
            <a:r>
              <a:rPr lang="es-MX" sz="2400" dirty="0">
                <a:solidFill>
                  <a:schemeClr val="bg1"/>
                </a:solidFill>
                <a:latin typeface="Century Gothic" panose="020B0502020202020204" pitchFamily="34" charset="0"/>
                <a:ea typeface="Arial" panose="020B0604020202020204" pitchFamily="34" charset="0"/>
                <a:cs typeface="Arial" panose="020B0604020202020204" pitchFamily="34" charset="0"/>
              </a:rPr>
              <a:t>Los enunciados son formulados a partir de situaciones que el niño puede experimentar en su vida escolar, por lo que pueden representarse mediante estímulos visuales, en este caso simulaciones, de las situaciones a las que estos enunciados hacen alusión.</a:t>
            </a:r>
          </a:p>
        </p:txBody>
      </p:sp>
      <p:pic>
        <p:nvPicPr>
          <p:cNvPr id="16" name="Graphic 15" descr="Eye">
            <a:extLst>
              <a:ext uri="{FF2B5EF4-FFF2-40B4-BE49-F238E27FC236}">
                <a16:creationId xmlns:a16="http://schemas.microsoft.com/office/drawing/2014/main" id="{64B2B866-2DD6-42A7-B520-2E4507ECAE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15952" y="1297689"/>
            <a:ext cx="2083024" cy="2083024"/>
          </a:xfrm>
          <a:prstGeom prst="rect">
            <a:avLst/>
          </a:prstGeom>
        </p:spPr>
      </p:pic>
    </p:spTree>
    <p:extLst>
      <p:ext uri="{BB962C8B-B14F-4D97-AF65-F5344CB8AC3E}">
        <p14:creationId xmlns:p14="http://schemas.microsoft.com/office/powerpoint/2010/main" val="416966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1A35"/>
        </a:solidFill>
        <a:effectLst/>
      </p:bgPr>
    </p:bg>
    <p:spTree>
      <p:nvGrpSpPr>
        <p:cNvPr id="1" name=""/>
        <p:cNvGrpSpPr/>
        <p:nvPr/>
      </p:nvGrpSpPr>
      <p:grpSpPr>
        <a:xfrm>
          <a:off x="0" y="0"/>
          <a:ext cx="0" cy="0"/>
          <a:chOff x="0" y="0"/>
          <a:chExt cx="0" cy="0"/>
        </a:xfrm>
      </p:grpSpPr>
      <p:grpSp>
        <p:nvGrpSpPr>
          <p:cNvPr id="4" name="Grupo 86">
            <a:extLst>
              <a:ext uri="{FF2B5EF4-FFF2-40B4-BE49-F238E27FC236}">
                <a16:creationId xmlns:a16="http://schemas.microsoft.com/office/drawing/2014/main" id="{046C33D4-7774-43D7-86E7-5D578D510E36}"/>
              </a:ext>
            </a:extLst>
          </p:cNvPr>
          <p:cNvGrpSpPr/>
          <p:nvPr/>
        </p:nvGrpSpPr>
        <p:grpSpPr>
          <a:xfrm>
            <a:off x="0" y="4783"/>
            <a:ext cx="12192000" cy="6858000"/>
            <a:chOff x="0" y="0"/>
            <a:chExt cx="12192000" cy="6858000"/>
          </a:xfrm>
        </p:grpSpPr>
        <p:sp>
          <p:nvSpPr>
            <p:cNvPr id="5" name="Rectángulo: esquinas redondeadas 12">
              <a:extLst>
                <a:ext uri="{FF2B5EF4-FFF2-40B4-BE49-F238E27FC236}">
                  <a16:creationId xmlns:a16="http://schemas.microsoft.com/office/drawing/2014/main" id="{AA864F84-4612-4072-8CC5-7ED2F2A3B7EE}"/>
                </a:ext>
              </a:extLst>
            </p:cNvPr>
            <p:cNvSpPr/>
            <p:nvPr/>
          </p:nvSpPr>
          <p:spPr>
            <a:xfrm>
              <a:off x="0" y="0"/>
              <a:ext cx="12192000" cy="6858000"/>
            </a:xfrm>
            <a:prstGeom prst="roundRect">
              <a:avLst>
                <a:gd name="adj" fmla="val 8257"/>
              </a:avLst>
            </a:prstGeom>
            <a:solidFill>
              <a:srgbClr val="14AC79"/>
            </a:solidFill>
            <a:ln>
              <a:noFill/>
            </a:ln>
            <a:scene3d>
              <a:camera prst="orthographicFront"/>
              <a:lightRig rig="threePt" dir="t"/>
            </a:scene3d>
            <a:sp3d prstMaterial="metal">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esquinas redondeadas 74">
              <a:extLst>
                <a:ext uri="{FF2B5EF4-FFF2-40B4-BE49-F238E27FC236}">
                  <a16:creationId xmlns:a16="http://schemas.microsoft.com/office/drawing/2014/main" id="{B5712B76-B639-47B9-AE8A-471D6E75C821}"/>
                </a:ext>
              </a:extLst>
            </p:cNvPr>
            <p:cNvSpPr/>
            <p:nvPr/>
          </p:nvSpPr>
          <p:spPr>
            <a:xfrm>
              <a:off x="85380" y="90000"/>
              <a:ext cx="12013200" cy="6678000"/>
            </a:xfrm>
            <a:prstGeom prst="roundRect">
              <a:avLst>
                <a:gd name="adj" fmla="val 825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Rectángulo: esquinas redondeadas 75">
              <a:extLst>
                <a:ext uri="{FF2B5EF4-FFF2-40B4-BE49-F238E27FC236}">
                  <a16:creationId xmlns:a16="http://schemas.microsoft.com/office/drawing/2014/main" id="{578844BF-2A98-434F-B029-92B066CE2D69}"/>
                </a:ext>
              </a:extLst>
            </p:cNvPr>
            <p:cNvSpPr/>
            <p:nvPr/>
          </p:nvSpPr>
          <p:spPr>
            <a:xfrm>
              <a:off x="721073" y="180000"/>
              <a:ext cx="10753200" cy="6498000"/>
            </a:xfrm>
            <a:prstGeom prst="roundRect">
              <a:avLst>
                <a:gd name="adj" fmla="val 0"/>
              </a:avLst>
            </a:prstGeom>
            <a:solidFill>
              <a:srgbClr val="00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Rectángulo: esquinas redondeadas 17">
              <a:extLst>
                <a:ext uri="{FF2B5EF4-FFF2-40B4-BE49-F238E27FC236}">
                  <a16:creationId xmlns:a16="http://schemas.microsoft.com/office/drawing/2014/main" id="{E6A040D6-4E20-427B-B6D8-55651DC23BFA}"/>
                </a:ext>
              </a:extLst>
            </p:cNvPr>
            <p:cNvSpPr/>
            <p:nvPr/>
          </p:nvSpPr>
          <p:spPr>
            <a:xfrm>
              <a:off x="285407" y="1989000"/>
              <a:ext cx="235639" cy="2880000"/>
            </a:xfrm>
            <a:prstGeom prst="roundRect">
              <a:avLst>
                <a:gd name="adj" fmla="val 50000"/>
              </a:avLst>
            </a:prstGeom>
            <a:pattFill prst="openDmnd">
              <a:fgClr>
                <a:schemeClr val="tx1">
                  <a:lumMod val="95000"/>
                  <a:lumOff val="5000"/>
                </a:schemeClr>
              </a:fgClr>
              <a:bgClr>
                <a:schemeClr val="bg2">
                  <a:lumMod val="25000"/>
                </a:schemeClr>
              </a:bgClr>
            </a:pattFill>
            <a:ln>
              <a:solidFill>
                <a:schemeClr val="tx1"/>
              </a:solidFill>
            </a:ln>
            <a:effectLst>
              <a:innerShdw blurRad="114300" dist="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Elipse 76">
              <a:extLst>
                <a:ext uri="{FF2B5EF4-FFF2-40B4-BE49-F238E27FC236}">
                  <a16:creationId xmlns:a16="http://schemas.microsoft.com/office/drawing/2014/main" id="{8534307E-F83F-43AD-973D-6A391A86AC2A}"/>
                </a:ext>
              </a:extLst>
            </p:cNvPr>
            <p:cNvSpPr/>
            <p:nvPr/>
          </p:nvSpPr>
          <p:spPr>
            <a:xfrm>
              <a:off x="277226" y="769500"/>
              <a:ext cx="252000" cy="2520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Elipse 21">
              <a:extLst>
                <a:ext uri="{FF2B5EF4-FFF2-40B4-BE49-F238E27FC236}">
                  <a16:creationId xmlns:a16="http://schemas.microsoft.com/office/drawing/2014/main" id="{10013391-AF14-4F58-A90B-D138E6E5DEA1}"/>
                </a:ext>
              </a:extLst>
            </p:cNvPr>
            <p:cNvSpPr/>
            <p:nvPr/>
          </p:nvSpPr>
          <p:spPr>
            <a:xfrm>
              <a:off x="368765" y="859500"/>
              <a:ext cx="72000" cy="72000"/>
            </a:xfrm>
            <a:prstGeom prst="ellipse">
              <a:avLst/>
            </a:prstGeom>
            <a:gradFill flip="none" rotWithShape="1">
              <a:gsLst>
                <a:gs pos="34000">
                  <a:srgbClr val="7030A0"/>
                </a:gs>
                <a:gs pos="85000">
                  <a:srgbClr val="FF0000"/>
                </a:gs>
                <a:gs pos="8000">
                  <a:schemeClr val="accent5"/>
                </a:gs>
                <a:gs pos="55000">
                  <a:srgbClr val="BB0D9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Rectángulo: esquinas redondeadas 23">
              <a:extLst>
                <a:ext uri="{FF2B5EF4-FFF2-40B4-BE49-F238E27FC236}">
                  <a16:creationId xmlns:a16="http://schemas.microsoft.com/office/drawing/2014/main" id="{358D9D59-B699-439E-BC6C-DF3F415A88CF}"/>
                </a:ext>
              </a:extLst>
            </p:cNvPr>
            <p:cNvSpPr/>
            <p:nvPr/>
          </p:nvSpPr>
          <p:spPr>
            <a:xfrm>
              <a:off x="11606426" y="3249000"/>
              <a:ext cx="360000" cy="360000"/>
            </a:xfrm>
            <a:prstGeom prst="roundRect">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Triángulo isósceles 82">
              <a:extLst>
                <a:ext uri="{FF2B5EF4-FFF2-40B4-BE49-F238E27FC236}">
                  <a16:creationId xmlns:a16="http://schemas.microsoft.com/office/drawing/2014/main" id="{CC6C7F7B-5AE6-4874-9E16-8613FD97E6EE}"/>
                </a:ext>
              </a:extLst>
            </p:cNvPr>
            <p:cNvSpPr/>
            <p:nvPr/>
          </p:nvSpPr>
          <p:spPr>
            <a:xfrm flipV="1">
              <a:off x="11605290" y="5020892"/>
              <a:ext cx="360000" cy="360000"/>
            </a:xfrm>
            <a:prstGeom prst="triangl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3" name="Grupo 85">
              <a:extLst>
                <a:ext uri="{FF2B5EF4-FFF2-40B4-BE49-F238E27FC236}">
                  <a16:creationId xmlns:a16="http://schemas.microsoft.com/office/drawing/2014/main" id="{75A76253-A0C1-4FAE-9317-5F1A5F308BCE}"/>
                </a:ext>
              </a:extLst>
            </p:cNvPr>
            <p:cNvGrpSpPr/>
            <p:nvPr/>
          </p:nvGrpSpPr>
          <p:grpSpPr>
            <a:xfrm>
              <a:off x="11651050" y="1387108"/>
              <a:ext cx="263858" cy="450000"/>
              <a:chOff x="10620654" y="1322776"/>
              <a:chExt cx="263858" cy="450000"/>
            </a:xfrm>
          </p:grpSpPr>
          <p:sp>
            <p:nvSpPr>
              <p:cNvPr id="14" name="Rectángulo 83">
                <a:extLst>
                  <a:ext uri="{FF2B5EF4-FFF2-40B4-BE49-F238E27FC236}">
                    <a16:creationId xmlns:a16="http://schemas.microsoft.com/office/drawing/2014/main" id="{BBA839DE-A195-4D0C-9568-686633670519}"/>
                  </a:ext>
                </a:extLst>
              </p:cNvPr>
              <p:cNvSpPr/>
              <p:nvPr/>
            </p:nvSpPr>
            <p:spPr>
              <a:xfrm>
                <a:off x="10620654" y="132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15" name="Rectángulo 84">
                <a:extLst>
                  <a:ext uri="{FF2B5EF4-FFF2-40B4-BE49-F238E27FC236}">
                    <a16:creationId xmlns:a16="http://schemas.microsoft.com/office/drawing/2014/main" id="{E2CE3146-3883-40D1-B073-7B750B331873}"/>
                  </a:ext>
                </a:extLst>
              </p:cNvPr>
              <p:cNvSpPr/>
              <p:nvPr/>
            </p:nvSpPr>
            <p:spPr>
              <a:xfrm>
                <a:off x="10704512" y="141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grpSp>
      </p:grpSp>
      <p:sp>
        <p:nvSpPr>
          <p:cNvPr id="35" name="Rectangle 34">
            <a:extLst>
              <a:ext uri="{FF2B5EF4-FFF2-40B4-BE49-F238E27FC236}">
                <a16:creationId xmlns:a16="http://schemas.microsoft.com/office/drawing/2014/main" id="{DB21BAEB-0A5A-4CE3-84A5-6E298F50B32A}"/>
              </a:ext>
            </a:extLst>
          </p:cNvPr>
          <p:cNvSpPr/>
          <p:nvPr/>
        </p:nvSpPr>
        <p:spPr>
          <a:xfrm rot="16200000">
            <a:off x="5700817" y="-4806359"/>
            <a:ext cx="782325" cy="10753201"/>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367510 w 781527"/>
              <a:gd name="connsiteY0" fmla="*/ 0 h 10753201"/>
              <a:gd name="connsiteX1" fmla="*/ 781527 w 781527"/>
              <a:gd name="connsiteY1" fmla="*/ 0 h 10753201"/>
              <a:gd name="connsiteX2" fmla="*/ 781527 w 781527"/>
              <a:gd name="connsiteY2" fmla="*/ 10753201 h 10753201"/>
              <a:gd name="connsiteX3" fmla="*/ 367510 w 781527"/>
              <a:gd name="connsiteY3" fmla="*/ 10753201 h 10753201"/>
              <a:gd name="connsiteX4" fmla="*/ 55 w 781527"/>
              <a:gd name="connsiteY4" fmla="*/ 771860 h 10753201"/>
              <a:gd name="connsiteX5" fmla="*/ 367510 w 781527"/>
              <a:gd name="connsiteY5" fmla="*/ 0 h 10753201"/>
              <a:gd name="connsiteX0" fmla="*/ 368308 w 782325"/>
              <a:gd name="connsiteY0" fmla="*/ 0 h 10753201"/>
              <a:gd name="connsiteX1" fmla="*/ 782325 w 782325"/>
              <a:gd name="connsiteY1" fmla="*/ 0 h 10753201"/>
              <a:gd name="connsiteX2" fmla="*/ 782325 w 782325"/>
              <a:gd name="connsiteY2" fmla="*/ 10753201 h 10753201"/>
              <a:gd name="connsiteX3" fmla="*/ 368308 w 782325"/>
              <a:gd name="connsiteY3" fmla="*/ 10753201 h 10753201"/>
              <a:gd name="connsiteX4" fmla="*/ 649782 w 782325"/>
              <a:gd name="connsiteY4" fmla="*/ 3544557 h 10753201"/>
              <a:gd name="connsiteX5" fmla="*/ 853 w 782325"/>
              <a:gd name="connsiteY5" fmla="*/ 771860 h 10753201"/>
              <a:gd name="connsiteX6" fmla="*/ 368308 w 782325"/>
              <a:gd name="connsiteY6" fmla="*/ 0 h 1075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2325" h="10753201">
                <a:moveTo>
                  <a:pt x="368308" y="0"/>
                </a:moveTo>
                <a:lnTo>
                  <a:pt x="782325" y="0"/>
                </a:lnTo>
                <a:lnTo>
                  <a:pt x="782325" y="10753201"/>
                </a:lnTo>
                <a:lnTo>
                  <a:pt x="368308" y="10753201"/>
                </a:lnTo>
                <a:cubicBezTo>
                  <a:pt x="272475" y="9935218"/>
                  <a:pt x="711025" y="5208114"/>
                  <a:pt x="649782" y="3544557"/>
                </a:cubicBezTo>
                <a:cubicBezTo>
                  <a:pt x="588540" y="1881000"/>
                  <a:pt x="-25977" y="1746078"/>
                  <a:pt x="853" y="771860"/>
                </a:cubicBezTo>
                <a:lnTo>
                  <a:pt x="368308" y="0"/>
                </a:lnTo>
                <a:close/>
              </a:path>
            </a:pathLst>
          </a:custGeom>
          <a:blipFill dpi="0" rotWithShape="1">
            <a:blip r:embed="rId2"/>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2" name="Group 1">
            <a:extLst>
              <a:ext uri="{FF2B5EF4-FFF2-40B4-BE49-F238E27FC236}">
                <a16:creationId xmlns:a16="http://schemas.microsoft.com/office/drawing/2014/main" id="{349539E2-C3CC-465E-BAE9-F9E8DFDA39CE}"/>
              </a:ext>
            </a:extLst>
          </p:cNvPr>
          <p:cNvGrpSpPr/>
          <p:nvPr/>
        </p:nvGrpSpPr>
        <p:grpSpPr>
          <a:xfrm>
            <a:off x="721072" y="293740"/>
            <a:ext cx="4498535" cy="1078520"/>
            <a:chOff x="1220274" y="2060847"/>
            <a:chExt cx="4213297" cy="1078520"/>
          </a:xfrm>
        </p:grpSpPr>
        <p:sp>
          <p:nvSpPr>
            <p:cNvPr id="59" name="Parallelogram 38">
              <a:extLst>
                <a:ext uri="{FF2B5EF4-FFF2-40B4-BE49-F238E27FC236}">
                  <a16:creationId xmlns:a16="http://schemas.microsoft.com/office/drawing/2014/main" id="{910D4268-AD34-4163-AB6F-8FBABDDB6393}"/>
                </a:ext>
              </a:extLst>
            </p:cNvPr>
            <p:cNvSpPr/>
            <p:nvPr/>
          </p:nvSpPr>
          <p:spPr>
            <a:xfrm rot="16200000">
              <a:off x="1008463" y="2272658"/>
              <a:ext cx="834851" cy="411230"/>
            </a:xfrm>
            <a:prstGeom prst="parallelogram">
              <a:avLst>
                <a:gd name="adj" fmla="val 44901"/>
              </a:avLst>
            </a:prstGeom>
            <a:pattFill prst="lgConfetti">
              <a:fgClr>
                <a:schemeClr val="bg2">
                  <a:lumMod val="25000"/>
                </a:schemeClr>
              </a:fgClr>
              <a:bgClr>
                <a:schemeClr val="bg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57" name="Rectangle 56">
              <a:extLst>
                <a:ext uri="{FF2B5EF4-FFF2-40B4-BE49-F238E27FC236}">
                  <a16:creationId xmlns:a16="http://schemas.microsoft.com/office/drawing/2014/main" id="{EEAE2792-C99F-4EA8-8170-30EC652D1564}"/>
                </a:ext>
              </a:extLst>
            </p:cNvPr>
            <p:cNvSpPr/>
            <p:nvPr/>
          </p:nvSpPr>
          <p:spPr>
            <a:xfrm>
              <a:off x="1567970" y="2248973"/>
              <a:ext cx="3674792" cy="646724"/>
            </a:xfrm>
            <a:prstGeom prst="rect">
              <a:avLst/>
            </a:prstGeom>
            <a:pattFill prst="lgConfetti">
              <a:fgClr>
                <a:schemeClr val="bg2">
                  <a:lumMod val="25000"/>
                </a:schemeClr>
              </a:fgClr>
              <a:bgClr>
                <a:srgbClr val="A2AFC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58" name="Rectangle 57">
              <a:extLst>
                <a:ext uri="{FF2B5EF4-FFF2-40B4-BE49-F238E27FC236}">
                  <a16:creationId xmlns:a16="http://schemas.microsoft.com/office/drawing/2014/main" id="{3B1E87E7-3E35-49A7-AE69-1DD346C87AFF}"/>
                </a:ext>
              </a:extLst>
            </p:cNvPr>
            <p:cNvSpPr/>
            <p:nvPr/>
          </p:nvSpPr>
          <p:spPr>
            <a:xfrm>
              <a:off x="1758779" y="2418072"/>
              <a:ext cx="3674792" cy="721295"/>
            </a:xfrm>
            <a:prstGeom prst="rect">
              <a:avLst/>
            </a:prstGeom>
            <a:gradFill>
              <a:gsLst>
                <a:gs pos="2000">
                  <a:srgbClr val="1B4C5B"/>
                </a:gs>
                <a:gs pos="51000">
                  <a:srgbClr val="26697E"/>
                </a:gs>
                <a:gs pos="100000">
                  <a:srgbClr val="2E99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800" b="1" dirty="0">
                  <a:latin typeface="DK Breakfast Burrito" panose="02000000000000000000" pitchFamily="50" charset="0"/>
                  <a:ea typeface="ChildsWish" panose="02000603000000000000" pitchFamily="2" charset="0"/>
                  <a:cs typeface="Angie Atore" panose="00000400000000000000" pitchFamily="2" charset="-79"/>
                </a:rPr>
                <a:t>Ondas Cerebrales</a:t>
              </a:r>
              <a:endParaRPr lang="es-MX" sz="4000" b="1" dirty="0">
                <a:latin typeface="DK Breakfast Burrito" panose="02000000000000000000" pitchFamily="50" charset="0"/>
                <a:ea typeface="ChildsWish" panose="02000603000000000000" pitchFamily="2" charset="0"/>
                <a:cs typeface="Angie Atore" panose="00000400000000000000" pitchFamily="2" charset="-79"/>
              </a:endParaRPr>
            </a:p>
          </p:txBody>
        </p:sp>
      </p:grpSp>
      <p:sp>
        <p:nvSpPr>
          <p:cNvPr id="36" name="Rectangle 35">
            <a:extLst>
              <a:ext uri="{FF2B5EF4-FFF2-40B4-BE49-F238E27FC236}">
                <a16:creationId xmlns:a16="http://schemas.microsoft.com/office/drawing/2014/main" id="{E65D566B-0135-4AEA-B1B3-FE98CD638166}"/>
              </a:ext>
            </a:extLst>
          </p:cNvPr>
          <p:cNvSpPr/>
          <p:nvPr/>
        </p:nvSpPr>
        <p:spPr>
          <a:xfrm rot="5400000" flipV="1">
            <a:off x="5847501" y="1061704"/>
            <a:ext cx="488957" cy="10753201"/>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380180 w 794197"/>
              <a:gd name="connsiteY0" fmla="*/ 0 h 10753201"/>
              <a:gd name="connsiteX1" fmla="*/ 794197 w 794197"/>
              <a:gd name="connsiteY1" fmla="*/ 0 h 10753201"/>
              <a:gd name="connsiteX2" fmla="*/ 794197 w 794197"/>
              <a:gd name="connsiteY2" fmla="*/ 10753201 h 10753201"/>
              <a:gd name="connsiteX3" fmla="*/ 380180 w 794197"/>
              <a:gd name="connsiteY3" fmla="*/ 10753201 h 10753201"/>
              <a:gd name="connsiteX4" fmla="*/ 380180 w 794197"/>
              <a:gd name="connsiteY4" fmla="*/ 0 h 10753201"/>
              <a:gd name="connsiteX0" fmla="*/ 629264 w 1043281"/>
              <a:gd name="connsiteY0" fmla="*/ 0 h 10753201"/>
              <a:gd name="connsiteX1" fmla="*/ 1043281 w 1043281"/>
              <a:gd name="connsiteY1" fmla="*/ 0 h 10753201"/>
              <a:gd name="connsiteX2" fmla="*/ 1043281 w 1043281"/>
              <a:gd name="connsiteY2" fmla="*/ 10753201 h 10753201"/>
              <a:gd name="connsiteX3" fmla="*/ 629264 w 1043281"/>
              <a:gd name="connsiteY3" fmla="*/ 10753201 h 10753201"/>
              <a:gd name="connsiteX4" fmla="*/ 629264 w 1043281"/>
              <a:gd name="connsiteY4" fmla="*/ 0 h 10753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281" h="10753201">
                <a:moveTo>
                  <a:pt x="629264" y="0"/>
                </a:moveTo>
                <a:lnTo>
                  <a:pt x="1043281" y="0"/>
                </a:lnTo>
                <a:lnTo>
                  <a:pt x="1043281" y="10753201"/>
                </a:lnTo>
                <a:lnTo>
                  <a:pt x="629264" y="10753201"/>
                </a:lnTo>
                <a:cubicBezTo>
                  <a:pt x="629264" y="7168801"/>
                  <a:pt x="-786582" y="369251"/>
                  <a:pt x="629264" y="0"/>
                </a:cubicBezTo>
                <a:close/>
              </a:path>
            </a:pathLst>
          </a:custGeom>
          <a:blipFill dpi="0" rotWithShape="1">
            <a:blip r:embed="rId2"/>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 name="Rectangle 2">
            <a:extLst>
              <a:ext uri="{FF2B5EF4-FFF2-40B4-BE49-F238E27FC236}">
                <a16:creationId xmlns:a16="http://schemas.microsoft.com/office/drawing/2014/main" id="{6D30FD86-4E52-4461-97B0-DCBC9085F895}"/>
              </a:ext>
            </a:extLst>
          </p:cNvPr>
          <p:cNvSpPr/>
          <p:nvPr/>
        </p:nvSpPr>
        <p:spPr>
          <a:xfrm>
            <a:off x="952539" y="3359650"/>
            <a:ext cx="2779130" cy="1938992"/>
          </a:xfrm>
          <a:prstGeom prst="rect">
            <a:avLst/>
          </a:prstGeom>
        </p:spPr>
        <p:txBody>
          <a:bodyPr wrap="square">
            <a:spAutoFit/>
          </a:bodyPr>
          <a:lstStyle/>
          <a:p>
            <a:pPr algn="ctr"/>
            <a:r>
              <a:rPr lang="es-MX" sz="2000" dirty="0">
                <a:solidFill>
                  <a:schemeClr val="bg1"/>
                </a:solidFill>
                <a:latin typeface="Century Gothic" panose="020B0502020202020204" pitchFamily="34" charset="0"/>
              </a:rPr>
              <a:t>Las ondas cerebrales se detectan utilizando </a:t>
            </a:r>
            <a:r>
              <a:rPr lang="es-MX" sz="2000" b="1" dirty="0">
                <a:solidFill>
                  <a:schemeClr val="bg1"/>
                </a:solidFill>
                <a:effectLst>
                  <a:outerShdw blurRad="38100" dist="38100" dir="2700000" algn="tl">
                    <a:srgbClr val="000000">
                      <a:alpha val="43137"/>
                    </a:srgbClr>
                  </a:outerShdw>
                </a:effectLst>
                <a:latin typeface="Century Gothic" panose="020B0502020202020204" pitchFamily="34" charset="0"/>
              </a:rPr>
              <a:t>sensores</a:t>
            </a:r>
            <a:r>
              <a:rPr lang="es-MX" sz="2000" dirty="0">
                <a:solidFill>
                  <a:schemeClr val="bg1"/>
                </a:solidFill>
                <a:latin typeface="Century Gothic" panose="020B0502020202020204" pitchFamily="34" charset="0"/>
              </a:rPr>
              <a:t> colocados en el </a:t>
            </a:r>
            <a:r>
              <a:rPr lang="es-MX" sz="2000" b="1" dirty="0">
                <a:solidFill>
                  <a:schemeClr val="bg1"/>
                </a:solidFill>
                <a:effectLst>
                  <a:outerShdw blurRad="38100" dist="38100" dir="2700000" algn="tl">
                    <a:srgbClr val="000000">
                      <a:alpha val="43137"/>
                    </a:srgbClr>
                  </a:outerShdw>
                </a:effectLst>
                <a:latin typeface="Century Gothic" panose="020B0502020202020204" pitchFamily="34" charset="0"/>
              </a:rPr>
              <a:t>cuero cabelludo</a:t>
            </a:r>
            <a:r>
              <a:rPr lang="es-MX" sz="2000" dirty="0">
                <a:solidFill>
                  <a:schemeClr val="bg1"/>
                </a:solidFill>
                <a:latin typeface="Century Gothic" panose="020B0502020202020204" pitchFamily="34" charset="0"/>
              </a:rPr>
              <a:t>. </a:t>
            </a:r>
          </a:p>
        </p:txBody>
      </p:sp>
      <p:sp>
        <p:nvSpPr>
          <p:cNvPr id="16" name="Rectangle 15">
            <a:extLst>
              <a:ext uri="{FF2B5EF4-FFF2-40B4-BE49-F238E27FC236}">
                <a16:creationId xmlns:a16="http://schemas.microsoft.com/office/drawing/2014/main" id="{48280BE1-D6DD-4720-92A3-9F26C85F562C}"/>
              </a:ext>
            </a:extLst>
          </p:cNvPr>
          <p:cNvSpPr/>
          <p:nvPr/>
        </p:nvSpPr>
        <p:spPr>
          <a:xfrm>
            <a:off x="4355976" y="3372134"/>
            <a:ext cx="3270379" cy="1938992"/>
          </a:xfrm>
          <a:prstGeom prst="rect">
            <a:avLst/>
          </a:prstGeom>
        </p:spPr>
        <p:txBody>
          <a:bodyPr wrap="square">
            <a:spAutoFit/>
          </a:bodyPr>
          <a:lstStyle/>
          <a:p>
            <a:pPr algn="ctr"/>
            <a:r>
              <a:rPr lang="es-MX" sz="2000" dirty="0">
                <a:solidFill>
                  <a:schemeClr val="bg1"/>
                </a:solidFill>
                <a:latin typeface="Century Gothic" panose="020B0502020202020204" pitchFamily="34" charset="0"/>
              </a:rPr>
              <a:t>Están divididos en </a:t>
            </a:r>
            <a:r>
              <a:rPr lang="es-MX" sz="2000" b="1" dirty="0">
                <a:solidFill>
                  <a:schemeClr val="bg1"/>
                </a:solidFill>
                <a:effectLst>
                  <a:outerShdw blurRad="38100" dist="38100" dir="2700000" algn="tl">
                    <a:srgbClr val="000000">
                      <a:alpha val="43137"/>
                    </a:srgbClr>
                  </a:outerShdw>
                </a:effectLst>
                <a:latin typeface="Century Gothic" panose="020B0502020202020204" pitchFamily="34" charset="0"/>
              </a:rPr>
              <a:t>anchos de banda </a:t>
            </a:r>
            <a:r>
              <a:rPr lang="es-MX" sz="2000" dirty="0">
                <a:solidFill>
                  <a:schemeClr val="bg1"/>
                </a:solidFill>
                <a:latin typeface="Century Gothic" panose="020B0502020202020204" pitchFamily="34" charset="0"/>
              </a:rPr>
              <a:t>para describir sus funciones, pero se les considera mejor como un </a:t>
            </a:r>
            <a:r>
              <a:rPr lang="es-MX" sz="2000" b="1" dirty="0">
                <a:solidFill>
                  <a:schemeClr val="bg1"/>
                </a:solidFill>
                <a:effectLst>
                  <a:outerShdw blurRad="38100" dist="38100" dir="2700000" algn="tl">
                    <a:srgbClr val="000000">
                      <a:alpha val="43137"/>
                    </a:srgbClr>
                  </a:outerShdw>
                </a:effectLst>
                <a:latin typeface="Century Gothic" panose="020B0502020202020204" pitchFamily="34" charset="0"/>
              </a:rPr>
              <a:t>espectro continuo de conciencia. </a:t>
            </a:r>
            <a:endParaRPr lang="es-MX" sz="2000" b="1" dirty="0">
              <a:effectLst>
                <a:outerShdw blurRad="38100" dist="38100" dir="2700000" algn="tl">
                  <a:srgbClr val="000000">
                    <a:alpha val="43137"/>
                  </a:srgbClr>
                </a:outerShdw>
              </a:effectLst>
              <a:latin typeface="Century Gothic" panose="020B0502020202020204" pitchFamily="34" charset="0"/>
            </a:endParaRPr>
          </a:p>
        </p:txBody>
      </p:sp>
      <p:sp>
        <p:nvSpPr>
          <p:cNvPr id="17" name="Rectangle 16">
            <a:extLst>
              <a:ext uri="{FF2B5EF4-FFF2-40B4-BE49-F238E27FC236}">
                <a16:creationId xmlns:a16="http://schemas.microsoft.com/office/drawing/2014/main" id="{81B94982-91A1-4FD8-A25E-E93F97AD47F1}"/>
              </a:ext>
            </a:extLst>
          </p:cNvPr>
          <p:cNvSpPr/>
          <p:nvPr/>
        </p:nvSpPr>
        <p:spPr>
          <a:xfrm>
            <a:off x="8339808" y="3429000"/>
            <a:ext cx="2783964" cy="1938992"/>
          </a:xfrm>
          <a:prstGeom prst="rect">
            <a:avLst/>
          </a:prstGeom>
        </p:spPr>
        <p:txBody>
          <a:bodyPr wrap="square">
            <a:spAutoFit/>
          </a:bodyPr>
          <a:lstStyle/>
          <a:p>
            <a:pPr algn="ctr"/>
            <a:r>
              <a:rPr lang="es-MX" sz="2000" dirty="0">
                <a:solidFill>
                  <a:schemeClr val="bg1"/>
                </a:solidFill>
                <a:latin typeface="Century Gothic" panose="020B0502020202020204" pitchFamily="34" charset="0"/>
              </a:rPr>
              <a:t>Nuestras ondas cerebrales cambian de acuerdo con lo que </a:t>
            </a:r>
            <a:r>
              <a:rPr lang="es-MX" sz="2000" b="1" dirty="0">
                <a:solidFill>
                  <a:schemeClr val="bg1"/>
                </a:solidFill>
                <a:effectLst>
                  <a:outerShdw blurRad="38100" dist="38100" dir="2700000" algn="tl">
                    <a:srgbClr val="000000">
                      <a:alpha val="43137"/>
                    </a:srgbClr>
                  </a:outerShdw>
                </a:effectLst>
                <a:latin typeface="Century Gothic" panose="020B0502020202020204" pitchFamily="34" charset="0"/>
              </a:rPr>
              <a:t>estamos haciendo </a:t>
            </a:r>
            <a:r>
              <a:rPr lang="es-MX" sz="2000" dirty="0">
                <a:solidFill>
                  <a:schemeClr val="bg1"/>
                </a:solidFill>
                <a:latin typeface="Century Gothic" panose="020B0502020202020204" pitchFamily="34" charset="0"/>
              </a:rPr>
              <a:t>y </a:t>
            </a:r>
            <a:r>
              <a:rPr lang="es-MX" sz="2000" b="1" dirty="0">
                <a:solidFill>
                  <a:schemeClr val="bg1"/>
                </a:solidFill>
                <a:effectLst>
                  <a:outerShdw blurRad="38100" dist="38100" dir="2700000" algn="tl">
                    <a:srgbClr val="000000">
                      <a:alpha val="43137"/>
                    </a:srgbClr>
                  </a:outerShdw>
                </a:effectLst>
                <a:latin typeface="Century Gothic" panose="020B0502020202020204" pitchFamily="34" charset="0"/>
              </a:rPr>
              <a:t>sintiendo</a:t>
            </a:r>
            <a:r>
              <a:rPr lang="es-MX" sz="2000" dirty="0">
                <a:solidFill>
                  <a:schemeClr val="bg1"/>
                </a:solidFill>
                <a:latin typeface="Century Gothic" panose="020B0502020202020204" pitchFamily="34" charset="0"/>
              </a:rPr>
              <a:t>. </a:t>
            </a:r>
            <a:endParaRPr lang="es-MX" sz="2000" dirty="0">
              <a:latin typeface="Century Gothic" panose="020B0502020202020204" pitchFamily="34" charset="0"/>
            </a:endParaRPr>
          </a:p>
        </p:txBody>
      </p:sp>
      <p:pic>
        <p:nvPicPr>
          <p:cNvPr id="19" name="Graphic 18" descr="Voice">
            <a:extLst>
              <a:ext uri="{FF2B5EF4-FFF2-40B4-BE49-F238E27FC236}">
                <a16:creationId xmlns:a16="http://schemas.microsoft.com/office/drawing/2014/main" id="{ADB165B0-56BF-4BBE-8FBE-A3A6FBD9B3A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80374" y="1750070"/>
            <a:ext cx="1541341" cy="1541341"/>
          </a:xfrm>
          <a:prstGeom prst="rect">
            <a:avLst/>
          </a:prstGeom>
        </p:spPr>
      </p:pic>
      <p:grpSp>
        <p:nvGrpSpPr>
          <p:cNvPr id="26" name="Group 25">
            <a:extLst>
              <a:ext uri="{FF2B5EF4-FFF2-40B4-BE49-F238E27FC236}">
                <a16:creationId xmlns:a16="http://schemas.microsoft.com/office/drawing/2014/main" id="{9F7906E8-45BB-4A7C-978F-1FB3B57D3FE1}"/>
              </a:ext>
            </a:extLst>
          </p:cNvPr>
          <p:cNvGrpSpPr/>
          <p:nvPr/>
        </p:nvGrpSpPr>
        <p:grpSpPr>
          <a:xfrm>
            <a:off x="9052761" y="1782321"/>
            <a:ext cx="1571627" cy="1589813"/>
            <a:chOff x="8578522" y="1737562"/>
            <a:chExt cx="1571627" cy="1589813"/>
          </a:xfrm>
        </p:grpSpPr>
        <p:pic>
          <p:nvPicPr>
            <p:cNvPr id="21" name="Graphic 20" descr="Grinning Face with No Fill">
              <a:extLst>
                <a:ext uri="{FF2B5EF4-FFF2-40B4-BE49-F238E27FC236}">
                  <a16:creationId xmlns:a16="http://schemas.microsoft.com/office/drawing/2014/main" id="{B004E78B-E0F2-456E-BD0E-44FA6DFBB8F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35749" y="1737562"/>
              <a:ext cx="914400" cy="914400"/>
            </a:xfrm>
            <a:prstGeom prst="rect">
              <a:avLst/>
            </a:prstGeom>
          </p:spPr>
        </p:pic>
        <p:pic>
          <p:nvPicPr>
            <p:cNvPr id="23" name="Graphic 22" descr="Worried Face with No Fill">
              <a:extLst>
                <a:ext uri="{FF2B5EF4-FFF2-40B4-BE49-F238E27FC236}">
                  <a16:creationId xmlns:a16="http://schemas.microsoft.com/office/drawing/2014/main" id="{290273B0-03AB-479F-A58E-144899F067B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21102" y="2412975"/>
              <a:ext cx="914400" cy="914400"/>
            </a:xfrm>
            <a:prstGeom prst="rect">
              <a:avLst/>
            </a:prstGeom>
          </p:spPr>
        </p:pic>
        <p:pic>
          <p:nvPicPr>
            <p:cNvPr id="25" name="Graphic 24" descr="Angry Face with No Fill">
              <a:extLst>
                <a:ext uri="{FF2B5EF4-FFF2-40B4-BE49-F238E27FC236}">
                  <a16:creationId xmlns:a16="http://schemas.microsoft.com/office/drawing/2014/main" id="{A0A0FF6D-D5D2-4E0A-BCFA-FCC76FEF0A4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78522" y="2000775"/>
              <a:ext cx="914400" cy="914400"/>
            </a:xfrm>
            <a:prstGeom prst="rect">
              <a:avLst/>
            </a:prstGeom>
          </p:spPr>
        </p:pic>
      </p:grpSp>
      <p:pic>
        <p:nvPicPr>
          <p:cNvPr id="34" name="Picture 33">
            <a:extLst>
              <a:ext uri="{FF2B5EF4-FFF2-40B4-BE49-F238E27FC236}">
                <a16:creationId xmlns:a16="http://schemas.microsoft.com/office/drawing/2014/main" id="{5E40277D-818E-4A44-93B7-5715AA5B36C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393125" y="2119021"/>
            <a:ext cx="1698676" cy="972666"/>
          </a:xfrm>
          <a:prstGeom prst="rect">
            <a:avLst/>
          </a:prstGeom>
          <a:ln>
            <a:noFill/>
          </a:ln>
          <a:scene3d>
            <a:camera prst="orthographicFront"/>
            <a:lightRig rig="threePt" dir="t"/>
          </a:scene3d>
          <a:sp3d>
            <a:bevelT w="1905000" prst="convex"/>
          </a:sp3d>
        </p:spPr>
      </p:pic>
      <p:sp>
        <p:nvSpPr>
          <p:cNvPr id="29" name="Diamond 28">
            <a:extLst>
              <a:ext uri="{FF2B5EF4-FFF2-40B4-BE49-F238E27FC236}">
                <a16:creationId xmlns:a16="http://schemas.microsoft.com/office/drawing/2014/main" id="{1B6091A1-F400-4BE9-99DB-1989D1D21065}"/>
              </a:ext>
            </a:extLst>
          </p:cNvPr>
          <p:cNvSpPr/>
          <p:nvPr/>
        </p:nvSpPr>
        <p:spPr>
          <a:xfrm>
            <a:off x="3908405" y="1841891"/>
            <a:ext cx="45719" cy="4073656"/>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 name="Diamond 36">
            <a:extLst>
              <a:ext uri="{FF2B5EF4-FFF2-40B4-BE49-F238E27FC236}">
                <a16:creationId xmlns:a16="http://schemas.microsoft.com/office/drawing/2014/main" id="{7C6D61B6-ADA6-419E-9BBE-AC16566AB39B}"/>
              </a:ext>
            </a:extLst>
          </p:cNvPr>
          <p:cNvSpPr/>
          <p:nvPr/>
        </p:nvSpPr>
        <p:spPr>
          <a:xfrm>
            <a:off x="8019461" y="1845308"/>
            <a:ext cx="45719" cy="4073656"/>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860660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1A35"/>
        </a:solidFill>
        <a:effectLst/>
      </p:bgPr>
    </p:bg>
    <p:spTree>
      <p:nvGrpSpPr>
        <p:cNvPr id="1" name=""/>
        <p:cNvGrpSpPr/>
        <p:nvPr/>
      </p:nvGrpSpPr>
      <p:grpSpPr>
        <a:xfrm>
          <a:off x="0" y="0"/>
          <a:ext cx="0" cy="0"/>
          <a:chOff x="0" y="0"/>
          <a:chExt cx="0" cy="0"/>
        </a:xfrm>
      </p:grpSpPr>
      <p:grpSp>
        <p:nvGrpSpPr>
          <p:cNvPr id="4" name="Grupo 86">
            <a:extLst>
              <a:ext uri="{FF2B5EF4-FFF2-40B4-BE49-F238E27FC236}">
                <a16:creationId xmlns:a16="http://schemas.microsoft.com/office/drawing/2014/main" id="{046C33D4-7774-43D7-86E7-5D578D510E36}"/>
              </a:ext>
            </a:extLst>
          </p:cNvPr>
          <p:cNvGrpSpPr/>
          <p:nvPr/>
        </p:nvGrpSpPr>
        <p:grpSpPr>
          <a:xfrm>
            <a:off x="0" y="0"/>
            <a:ext cx="12192000" cy="6858000"/>
            <a:chOff x="0" y="0"/>
            <a:chExt cx="12192000" cy="6858000"/>
          </a:xfrm>
        </p:grpSpPr>
        <p:sp>
          <p:nvSpPr>
            <p:cNvPr id="5" name="Rectángulo: esquinas redondeadas 12">
              <a:extLst>
                <a:ext uri="{FF2B5EF4-FFF2-40B4-BE49-F238E27FC236}">
                  <a16:creationId xmlns:a16="http://schemas.microsoft.com/office/drawing/2014/main" id="{AA864F84-4612-4072-8CC5-7ED2F2A3B7EE}"/>
                </a:ext>
              </a:extLst>
            </p:cNvPr>
            <p:cNvSpPr/>
            <p:nvPr/>
          </p:nvSpPr>
          <p:spPr>
            <a:xfrm>
              <a:off x="0" y="0"/>
              <a:ext cx="12192000" cy="6858000"/>
            </a:xfrm>
            <a:prstGeom prst="roundRect">
              <a:avLst>
                <a:gd name="adj" fmla="val 8257"/>
              </a:avLst>
            </a:prstGeom>
            <a:solidFill>
              <a:srgbClr val="14AC79"/>
            </a:solidFill>
            <a:ln>
              <a:noFill/>
            </a:ln>
            <a:scene3d>
              <a:camera prst="orthographicFront"/>
              <a:lightRig rig="threePt" dir="t"/>
            </a:scene3d>
            <a:sp3d prstMaterial="metal">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esquinas redondeadas 74">
              <a:extLst>
                <a:ext uri="{FF2B5EF4-FFF2-40B4-BE49-F238E27FC236}">
                  <a16:creationId xmlns:a16="http://schemas.microsoft.com/office/drawing/2014/main" id="{B5712B76-B639-47B9-AE8A-471D6E75C821}"/>
                </a:ext>
              </a:extLst>
            </p:cNvPr>
            <p:cNvSpPr/>
            <p:nvPr/>
          </p:nvSpPr>
          <p:spPr>
            <a:xfrm>
              <a:off x="85380" y="90000"/>
              <a:ext cx="12013200" cy="6678000"/>
            </a:xfrm>
            <a:prstGeom prst="roundRect">
              <a:avLst>
                <a:gd name="adj" fmla="val 825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Rectángulo: esquinas redondeadas 75">
              <a:extLst>
                <a:ext uri="{FF2B5EF4-FFF2-40B4-BE49-F238E27FC236}">
                  <a16:creationId xmlns:a16="http://schemas.microsoft.com/office/drawing/2014/main" id="{578844BF-2A98-434F-B029-92B066CE2D69}"/>
                </a:ext>
              </a:extLst>
            </p:cNvPr>
            <p:cNvSpPr/>
            <p:nvPr/>
          </p:nvSpPr>
          <p:spPr>
            <a:xfrm>
              <a:off x="721073" y="180000"/>
              <a:ext cx="10753200" cy="6498000"/>
            </a:xfrm>
            <a:prstGeom prst="roundRect">
              <a:avLst>
                <a:gd name="adj" fmla="val 0"/>
              </a:avLst>
            </a:prstGeom>
            <a:solidFill>
              <a:srgbClr val="00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Rectángulo: esquinas redondeadas 17">
              <a:extLst>
                <a:ext uri="{FF2B5EF4-FFF2-40B4-BE49-F238E27FC236}">
                  <a16:creationId xmlns:a16="http://schemas.microsoft.com/office/drawing/2014/main" id="{E6A040D6-4E20-427B-B6D8-55651DC23BFA}"/>
                </a:ext>
              </a:extLst>
            </p:cNvPr>
            <p:cNvSpPr/>
            <p:nvPr/>
          </p:nvSpPr>
          <p:spPr>
            <a:xfrm>
              <a:off x="285407" y="1989000"/>
              <a:ext cx="235639" cy="2880000"/>
            </a:xfrm>
            <a:prstGeom prst="roundRect">
              <a:avLst>
                <a:gd name="adj" fmla="val 50000"/>
              </a:avLst>
            </a:prstGeom>
            <a:pattFill prst="openDmnd">
              <a:fgClr>
                <a:schemeClr val="tx1">
                  <a:lumMod val="95000"/>
                  <a:lumOff val="5000"/>
                </a:schemeClr>
              </a:fgClr>
              <a:bgClr>
                <a:schemeClr val="bg2">
                  <a:lumMod val="25000"/>
                </a:schemeClr>
              </a:bgClr>
            </a:pattFill>
            <a:ln>
              <a:solidFill>
                <a:schemeClr val="tx1"/>
              </a:solidFill>
            </a:ln>
            <a:effectLst>
              <a:innerShdw blurRad="114300" dist="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Elipse 76">
              <a:extLst>
                <a:ext uri="{FF2B5EF4-FFF2-40B4-BE49-F238E27FC236}">
                  <a16:creationId xmlns:a16="http://schemas.microsoft.com/office/drawing/2014/main" id="{8534307E-F83F-43AD-973D-6A391A86AC2A}"/>
                </a:ext>
              </a:extLst>
            </p:cNvPr>
            <p:cNvSpPr/>
            <p:nvPr/>
          </p:nvSpPr>
          <p:spPr>
            <a:xfrm>
              <a:off x="277226" y="769500"/>
              <a:ext cx="252000" cy="2520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Elipse 21">
              <a:extLst>
                <a:ext uri="{FF2B5EF4-FFF2-40B4-BE49-F238E27FC236}">
                  <a16:creationId xmlns:a16="http://schemas.microsoft.com/office/drawing/2014/main" id="{10013391-AF14-4F58-A90B-D138E6E5DEA1}"/>
                </a:ext>
              </a:extLst>
            </p:cNvPr>
            <p:cNvSpPr/>
            <p:nvPr/>
          </p:nvSpPr>
          <p:spPr>
            <a:xfrm>
              <a:off x="368765" y="859500"/>
              <a:ext cx="72000" cy="72000"/>
            </a:xfrm>
            <a:prstGeom prst="ellipse">
              <a:avLst/>
            </a:prstGeom>
            <a:gradFill flip="none" rotWithShape="1">
              <a:gsLst>
                <a:gs pos="34000">
                  <a:srgbClr val="7030A0"/>
                </a:gs>
                <a:gs pos="85000">
                  <a:srgbClr val="FF0000"/>
                </a:gs>
                <a:gs pos="8000">
                  <a:schemeClr val="accent5"/>
                </a:gs>
                <a:gs pos="55000">
                  <a:srgbClr val="BB0D9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Rectángulo: esquinas redondeadas 23">
              <a:extLst>
                <a:ext uri="{FF2B5EF4-FFF2-40B4-BE49-F238E27FC236}">
                  <a16:creationId xmlns:a16="http://schemas.microsoft.com/office/drawing/2014/main" id="{358D9D59-B699-439E-BC6C-DF3F415A88CF}"/>
                </a:ext>
              </a:extLst>
            </p:cNvPr>
            <p:cNvSpPr/>
            <p:nvPr/>
          </p:nvSpPr>
          <p:spPr>
            <a:xfrm>
              <a:off x="11606426" y="3249000"/>
              <a:ext cx="360000" cy="360000"/>
            </a:xfrm>
            <a:prstGeom prst="roundRect">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Triángulo isósceles 82">
              <a:extLst>
                <a:ext uri="{FF2B5EF4-FFF2-40B4-BE49-F238E27FC236}">
                  <a16:creationId xmlns:a16="http://schemas.microsoft.com/office/drawing/2014/main" id="{CC6C7F7B-5AE6-4874-9E16-8613FD97E6EE}"/>
                </a:ext>
              </a:extLst>
            </p:cNvPr>
            <p:cNvSpPr/>
            <p:nvPr/>
          </p:nvSpPr>
          <p:spPr>
            <a:xfrm flipV="1">
              <a:off x="11605290" y="5020892"/>
              <a:ext cx="360000" cy="360000"/>
            </a:xfrm>
            <a:prstGeom prst="triangl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3" name="Grupo 85">
              <a:extLst>
                <a:ext uri="{FF2B5EF4-FFF2-40B4-BE49-F238E27FC236}">
                  <a16:creationId xmlns:a16="http://schemas.microsoft.com/office/drawing/2014/main" id="{75A76253-A0C1-4FAE-9317-5F1A5F308BCE}"/>
                </a:ext>
              </a:extLst>
            </p:cNvPr>
            <p:cNvGrpSpPr/>
            <p:nvPr/>
          </p:nvGrpSpPr>
          <p:grpSpPr>
            <a:xfrm>
              <a:off x="11651050" y="1387108"/>
              <a:ext cx="263858" cy="450000"/>
              <a:chOff x="10620654" y="1322776"/>
              <a:chExt cx="263858" cy="450000"/>
            </a:xfrm>
          </p:grpSpPr>
          <p:sp>
            <p:nvSpPr>
              <p:cNvPr id="14" name="Rectángulo 83">
                <a:extLst>
                  <a:ext uri="{FF2B5EF4-FFF2-40B4-BE49-F238E27FC236}">
                    <a16:creationId xmlns:a16="http://schemas.microsoft.com/office/drawing/2014/main" id="{BBA839DE-A195-4D0C-9568-686633670519}"/>
                  </a:ext>
                </a:extLst>
              </p:cNvPr>
              <p:cNvSpPr/>
              <p:nvPr/>
            </p:nvSpPr>
            <p:spPr>
              <a:xfrm>
                <a:off x="10620654" y="132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15" name="Rectángulo 84">
                <a:extLst>
                  <a:ext uri="{FF2B5EF4-FFF2-40B4-BE49-F238E27FC236}">
                    <a16:creationId xmlns:a16="http://schemas.microsoft.com/office/drawing/2014/main" id="{E2CE3146-3883-40D1-B073-7B750B331873}"/>
                  </a:ext>
                </a:extLst>
              </p:cNvPr>
              <p:cNvSpPr/>
              <p:nvPr/>
            </p:nvSpPr>
            <p:spPr>
              <a:xfrm>
                <a:off x="10704512" y="141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grpSp>
      </p:grpSp>
      <p:sp>
        <p:nvSpPr>
          <p:cNvPr id="35" name="Rectangle 34">
            <a:extLst>
              <a:ext uri="{FF2B5EF4-FFF2-40B4-BE49-F238E27FC236}">
                <a16:creationId xmlns:a16="http://schemas.microsoft.com/office/drawing/2014/main" id="{DB21BAEB-0A5A-4CE3-84A5-6E298F50B32A}"/>
              </a:ext>
            </a:extLst>
          </p:cNvPr>
          <p:cNvSpPr/>
          <p:nvPr/>
        </p:nvSpPr>
        <p:spPr>
          <a:xfrm rot="16200000">
            <a:off x="5700817" y="-4807036"/>
            <a:ext cx="782325" cy="10753201"/>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367510 w 781527"/>
              <a:gd name="connsiteY0" fmla="*/ 0 h 10753201"/>
              <a:gd name="connsiteX1" fmla="*/ 781527 w 781527"/>
              <a:gd name="connsiteY1" fmla="*/ 0 h 10753201"/>
              <a:gd name="connsiteX2" fmla="*/ 781527 w 781527"/>
              <a:gd name="connsiteY2" fmla="*/ 10753201 h 10753201"/>
              <a:gd name="connsiteX3" fmla="*/ 367510 w 781527"/>
              <a:gd name="connsiteY3" fmla="*/ 10753201 h 10753201"/>
              <a:gd name="connsiteX4" fmla="*/ 55 w 781527"/>
              <a:gd name="connsiteY4" fmla="*/ 771860 h 10753201"/>
              <a:gd name="connsiteX5" fmla="*/ 367510 w 781527"/>
              <a:gd name="connsiteY5" fmla="*/ 0 h 10753201"/>
              <a:gd name="connsiteX0" fmla="*/ 368308 w 782325"/>
              <a:gd name="connsiteY0" fmla="*/ 0 h 10753201"/>
              <a:gd name="connsiteX1" fmla="*/ 782325 w 782325"/>
              <a:gd name="connsiteY1" fmla="*/ 0 h 10753201"/>
              <a:gd name="connsiteX2" fmla="*/ 782325 w 782325"/>
              <a:gd name="connsiteY2" fmla="*/ 10753201 h 10753201"/>
              <a:gd name="connsiteX3" fmla="*/ 368308 w 782325"/>
              <a:gd name="connsiteY3" fmla="*/ 10753201 h 10753201"/>
              <a:gd name="connsiteX4" fmla="*/ 649782 w 782325"/>
              <a:gd name="connsiteY4" fmla="*/ 3544557 h 10753201"/>
              <a:gd name="connsiteX5" fmla="*/ 853 w 782325"/>
              <a:gd name="connsiteY5" fmla="*/ 771860 h 10753201"/>
              <a:gd name="connsiteX6" fmla="*/ 368308 w 782325"/>
              <a:gd name="connsiteY6" fmla="*/ 0 h 1075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2325" h="10753201">
                <a:moveTo>
                  <a:pt x="368308" y="0"/>
                </a:moveTo>
                <a:lnTo>
                  <a:pt x="782325" y="0"/>
                </a:lnTo>
                <a:lnTo>
                  <a:pt x="782325" y="10753201"/>
                </a:lnTo>
                <a:lnTo>
                  <a:pt x="368308" y="10753201"/>
                </a:lnTo>
                <a:cubicBezTo>
                  <a:pt x="272475" y="9935218"/>
                  <a:pt x="711025" y="5208114"/>
                  <a:pt x="649782" y="3544557"/>
                </a:cubicBezTo>
                <a:cubicBezTo>
                  <a:pt x="588540" y="1881000"/>
                  <a:pt x="-25977" y="1746078"/>
                  <a:pt x="853" y="771860"/>
                </a:cubicBezTo>
                <a:lnTo>
                  <a:pt x="368308" y="0"/>
                </a:lnTo>
                <a:close/>
              </a:path>
            </a:pathLst>
          </a:custGeom>
          <a:blipFill dpi="0" rotWithShape="1">
            <a:blip r:embed="rId2"/>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2" name="Group 1">
            <a:extLst>
              <a:ext uri="{FF2B5EF4-FFF2-40B4-BE49-F238E27FC236}">
                <a16:creationId xmlns:a16="http://schemas.microsoft.com/office/drawing/2014/main" id="{349539E2-C3CC-465E-BAE9-F9E8DFDA39CE}"/>
              </a:ext>
            </a:extLst>
          </p:cNvPr>
          <p:cNvGrpSpPr/>
          <p:nvPr/>
        </p:nvGrpSpPr>
        <p:grpSpPr>
          <a:xfrm>
            <a:off x="721072" y="293740"/>
            <a:ext cx="4498535" cy="1078520"/>
            <a:chOff x="1220274" y="2060847"/>
            <a:chExt cx="4213297" cy="1078520"/>
          </a:xfrm>
        </p:grpSpPr>
        <p:sp>
          <p:nvSpPr>
            <p:cNvPr id="59" name="Parallelogram 38">
              <a:extLst>
                <a:ext uri="{FF2B5EF4-FFF2-40B4-BE49-F238E27FC236}">
                  <a16:creationId xmlns:a16="http://schemas.microsoft.com/office/drawing/2014/main" id="{910D4268-AD34-4163-AB6F-8FBABDDB6393}"/>
                </a:ext>
              </a:extLst>
            </p:cNvPr>
            <p:cNvSpPr/>
            <p:nvPr/>
          </p:nvSpPr>
          <p:spPr>
            <a:xfrm rot="16200000">
              <a:off x="1008463" y="2272658"/>
              <a:ext cx="834851" cy="411230"/>
            </a:xfrm>
            <a:prstGeom prst="parallelogram">
              <a:avLst>
                <a:gd name="adj" fmla="val 44901"/>
              </a:avLst>
            </a:prstGeom>
            <a:pattFill prst="lgConfetti">
              <a:fgClr>
                <a:schemeClr val="bg2">
                  <a:lumMod val="25000"/>
                </a:schemeClr>
              </a:fgClr>
              <a:bgClr>
                <a:schemeClr val="bg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57" name="Rectangle 56">
              <a:extLst>
                <a:ext uri="{FF2B5EF4-FFF2-40B4-BE49-F238E27FC236}">
                  <a16:creationId xmlns:a16="http://schemas.microsoft.com/office/drawing/2014/main" id="{EEAE2792-C99F-4EA8-8170-30EC652D1564}"/>
                </a:ext>
              </a:extLst>
            </p:cNvPr>
            <p:cNvSpPr/>
            <p:nvPr/>
          </p:nvSpPr>
          <p:spPr>
            <a:xfrm>
              <a:off x="1567970" y="2248973"/>
              <a:ext cx="3674792" cy="646724"/>
            </a:xfrm>
            <a:prstGeom prst="rect">
              <a:avLst/>
            </a:prstGeom>
            <a:pattFill prst="lgConfetti">
              <a:fgClr>
                <a:schemeClr val="bg2">
                  <a:lumMod val="25000"/>
                </a:schemeClr>
              </a:fgClr>
              <a:bgClr>
                <a:srgbClr val="A2AFC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58" name="Rectangle 57">
              <a:extLst>
                <a:ext uri="{FF2B5EF4-FFF2-40B4-BE49-F238E27FC236}">
                  <a16:creationId xmlns:a16="http://schemas.microsoft.com/office/drawing/2014/main" id="{3B1E87E7-3E35-49A7-AE69-1DD346C87AFF}"/>
                </a:ext>
              </a:extLst>
            </p:cNvPr>
            <p:cNvSpPr/>
            <p:nvPr/>
          </p:nvSpPr>
          <p:spPr>
            <a:xfrm>
              <a:off x="1758779" y="2418072"/>
              <a:ext cx="3674792" cy="721295"/>
            </a:xfrm>
            <a:prstGeom prst="rect">
              <a:avLst/>
            </a:prstGeom>
            <a:gradFill>
              <a:gsLst>
                <a:gs pos="2000">
                  <a:srgbClr val="1B4C5B"/>
                </a:gs>
                <a:gs pos="51000">
                  <a:srgbClr val="26697E"/>
                </a:gs>
                <a:gs pos="100000">
                  <a:srgbClr val="2E99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800" b="1" dirty="0">
                  <a:latin typeface="DK Breakfast Burrito" panose="02000000000000000000" pitchFamily="50" charset="0"/>
                  <a:ea typeface="ChildsWish" panose="02000603000000000000" pitchFamily="2" charset="0"/>
                  <a:cs typeface="Angie Atore" panose="00000400000000000000" pitchFamily="2" charset="-79"/>
                </a:rPr>
                <a:t>Ondas Cerebrales</a:t>
              </a:r>
              <a:endParaRPr lang="es-MX" sz="4000" b="1" dirty="0">
                <a:latin typeface="DK Breakfast Burrito" panose="02000000000000000000" pitchFamily="50" charset="0"/>
                <a:ea typeface="ChildsWish" panose="02000603000000000000" pitchFamily="2" charset="0"/>
                <a:cs typeface="Angie Atore" panose="00000400000000000000" pitchFamily="2" charset="-79"/>
              </a:endParaRPr>
            </a:p>
          </p:txBody>
        </p:sp>
      </p:grpSp>
      <p:sp>
        <p:nvSpPr>
          <p:cNvPr id="36" name="Rectangle 35">
            <a:extLst>
              <a:ext uri="{FF2B5EF4-FFF2-40B4-BE49-F238E27FC236}">
                <a16:creationId xmlns:a16="http://schemas.microsoft.com/office/drawing/2014/main" id="{E65D566B-0135-4AEA-B1B3-FE98CD638166}"/>
              </a:ext>
            </a:extLst>
          </p:cNvPr>
          <p:cNvSpPr/>
          <p:nvPr/>
        </p:nvSpPr>
        <p:spPr>
          <a:xfrm rot="5400000" flipV="1">
            <a:off x="5847501" y="1064294"/>
            <a:ext cx="488957" cy="10753201"/>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380180 w 794197"/>
              <a:gd name="connsiteY0" fmla="*/ 0 h 10753201"/>
              <a:gd name="connsiteX1" fmla="*/ 794197 w 794197"/>
              <a:gd name="connsiteY1" fmla="*/ 0 h 10753201"/>
              <a:gd name="connsiteX2" fmla="*/ 794197 w 794197"/>
              <a:gd name="connsiteY2" fmla="*/ 10753201 h 10753201"/>
              <a:gd name="connsiteX3" fmla="*/ 380180 w 794197"/>
              <a:gd name="connsiteY3" fmla="*/ 10753201 h 10753201"/>
              <a:gd name="connsiteX4" fmla="*/ 380180 w 794197"/>
              <a:gd name="connsiteY4" fmla="*/ 0 h 10753201"/>
              <a:gd name="connsiteX0" fmla="*/ 629264 w 1043281"/>
              <a:gd name="connsiteY0" fmla="*/ 0 h 10753201"/>
              <a:gd name="connsiteX1" fmla="*/ 1043281 w 1043281"/>
              <a:gd name="connsiteY1" fmla="*/ 0 h 10753201"/>
              <a:gd name="connsiteX2" fmla="*/ 1043281 w 1043281"/>
              <a:gd name="connsiteY2" fmla="*/ 10753201 h 10753201"/>
              <a:gd name="connsiteX3" fmla="*/ 629264 w 1043281"/>
              <a:gd name="connsiteY3" fmla="*/ 10753201 h 10753201"/>
              <a:gd name="connsiteX4" fmla="*/ 629264 w 1043281"/>
              <a:gd name="connsiteY4" fmla="*/ 0 h 10753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281" h="10753201">
                <a:moveTo>
                  <a:pt x="629264" y="0"/>
                </a:moveTo>
                <a:lnTo>
                  <a:pt x="1043281" y="0"/>
                </a:lnTo>
                <a:lnTo>
                  <a:pt x="1043281" y="10753201"/>
                </a:lnTo>
                <a:lnTo>
                  <a:pt x="629264" y="10753201"/>
                </a:lnTo>
                <a:cubicBezTo>
                  <a:pt x="629264" y="7168801"/>
                  <a:pt x="-786582" y="369251"/>
                  <a:pt x="629264" y="0"/>
                </a:cubicBezTo>
                <a:close/>
              </a:path>
            </a:pathLst>
          </a:custGeom>
          <a:blipFill dpi="0" rotWithShape="1">
            <a:blip r:embed="rId2"/>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7" name="Picture 2" descr="Resultado de imagen para ondas cerebrales beta png">
            <a:extLst>
              <a:ext uri="{FF2B5EF4-FFF2-40B4-BE49-F238E27FC236}">
                <a16:creationId xmlns:a16="http://schemas.microsoft.com/office/drawing/2014/main" id="{8AD95459-DDA2-4133-AD1D-F202EE6109F5}"/>
              </a:ext>
            </a:extLst>
          </p:cNvPr>
          <p:cNvPicPr>
            <a:picLocks noChangeAspect="1" noChangeArrowheads="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5695979" y="1616828"/>
            <a:ext cx="1784446" cy="1686172"/>
          </a:xfrm>
          <a:prstGeom prst="rect">
            <a:avLst/>
          </a:prstGeom>
          <a:noFill/>
          <a:extLst>
            <a:ext uri="{909E8E84-426E-40DD-AFC4-6F175D3DCCD1}">
              <a14:hiddenFill xmlns:a14="http://schemas.microsoft.com/office/drawing/2010/main">
                <a:solidFill>
                  <a:srgbClr val="FFFFFF"/>
                </a:solidFill>
              </a14:hiddenFill>
            </a:ext>
          </a:extLst>
        </p:spPr>
      </p:pic>
      <p:grpSp>
        <p:nvGrpSpPr>
          <p:cNvPr id="56" name="Group 55">
            <a:extLst>
              <a:ext uri="{FF2B5EF4-FFF2-40B4-BE49-F238E27FC236}">
                <a16:creationId xmlns:a16="http://schemas.microsoft.com/office/drawing/2014/main" id="{A3645095-73D4-43D8-B11C-5D5D859D661F}"/>
              </a:ext>
            </a:extLst>
          </p:cNvPr>
          <p:cNvGrpSpPr/>
          <p:nvPr/>
        </p:nvGrpSpPr>
        <p:grpSpPr>
          <a:xfrm>
            <a:off x="938953" y="3866283"/>
            <a:ext cx="10456895" cy="2062996"/>
            <a:chOff x="911678" y="1491401"/>
            <a:chExt cx="10456895" cy="2062996"/>
          </a:xfrm>
        </p:grpSpPr>
        <p:pic>
          <p:nvPicPr>
            <p:cNvPr id="1026" name="Picture 2" descr="Resultado de imagen para ondas cerebrales beta png">
              <a:extLst>
                <a:ext uri="{FF2B5EF4-FFF2-40B4-BE49-F238E27FC236}">
                  <a16:creationId xmlns:a16="http://schemas.microsoft.com/office/drawing/2014/main" id="{8AD95459-DDA2-4133-AD1D-F202EE6109F5}"/>
                </a:ext>
              </a:extLst>
            </p:cNvPr>
            <p:cNvPicPr>
              <a:picLocks noChangeAspect="1" noChangeArrowheads="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3804067" y="1491401"/>
              <a:ext cx="3697746" cy="1686172"/>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Connector 27">
              <a:extLst>
                <a:ext uri="{FF2B5EF4-FFF2-40B4-BE49-F238E27FC236}">
                  <a16:creationId xmlns:a16="http://schemas.microsoft.com/office/drawing/2014/main" id="{A788B925-DEF7-4F63-987D-7F019646D62C}"/>
                </a:ext>
              </a:extLst>
            </p:cNvPr>
            <p:cNvCxnSpPr>
              <a:cxnSpLocks/>
            </p:cNvCxnSpPr>
            <p:nvPr/>
          </p:nvCxnSpPr>
          <p:spPr>
            <a:xfrm flipH="1" flipV="1">
              <a:off x="911678" y="2386002"/>
              <a:ext cx="3011372" cy="7062"/>
            </a:xfrm>
            <a:prstGeom prst="line">
              <a:avLst/>
            </a:prstGeom>
            <a:ln w="34925">
              <a:solidFill>
                <a:srgbClr val="AAC3DA"/>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24B499F-8690-4F7A-AD7C-63AF84990374}"/>
                </a:ext>
              </a:extLst>
            </p:cNvPr>
            <p:cNvCxnSpPr>
              <a:cxnSpLocks/>
            </p:cNvCxnSpPr>
            <p:nvPr/>
          </p:nvCxnSpPr>
          <p:spPr>
            <a:xfrm flipH="1">
              <a:off x="7421641" y="2401971"/>
              <a:ext cx="3862442" cy="0"/>
            </a:xfrm>
            <a:prstGeom prst="line">
              <a:avLst/>
            </a:prstGeom>
            <a:ln w="34925">
              <a:solidFill>
                <a:srgbClr val="AAC3DA"/>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B00A22D-2AE2-418B-8ADE-F47B36D6AB23}"/>
                </a:ext>
              </a:extLst>
            </p:cNvPr>
            <p:cNvSpPr txBox="1"/>
            <p:nvPr/>
          </p:nvSpPr>
          <p:spPr>
            <a:xfrm>
              <a:off x="1010278" y="1743240"/>
              <a:ext cx="1263450" cy="646331"/>
            </a:xfrm>
            <a:prstGeom prst="rect">
              <a:avLst/>
            </a:prstGeom>
            <a:noFill/>
          </p:spPr>
          <p:txBody>
            <a:bodyPr wrap="square" rtlCol="0">
              <a:spAutoFit/>
            </a:bodyPr>
            <a:lstStyle/>
            <a:p>
              <a:r>
                <a:rPr lang="es-MX" sz="3600" b="1" dirty="0">
                  <a:solidFill>
                    <a:schemeClr val="accent1">
                      <a:lumMod val="20000"/>
                      <a:lumOff val="80000"/>
                    </a:schemeClr>
                  </a:solidFill>
                  <a:latin typeface="DK Breakfast Burrito" panose="02000000000000000000" pitchFamily="50" charset="0"/>
                  <a:ea typeface="ChildsWish" panose="02000603000000000000" pitchFamily="2" charset="0"/>
                  <a:cs typeface="Angie Atore" panose="00000400000000000000" pitchFamily="2" charset="-79"/>
                </a:rPr>
                <a:t>BETHA</a:t>
              </a:r>
            </a:p>
          </p:txBody>
        </p:sp>
        <p:sp>
          <p:nvSpPr>
            <p:cNvPr id="60" name="TextBox 59">
              <a:extLst>
                <a:ext uri="{FF2B5EF4-FFF2-40B4-BE49-F238E27FC236}">
                  <a16:creationId xmlns:a16="http://schemas.microsoft.com/office/drawing/2014/main" id="{157C7418-F5B3-469F-907A-201ED5408E28}"/>
                </a:ext>
              </a:extLst>
            </p:cNvPr>
            <p:cNvSpPr txBox="1"/>
            <p:nvPr/>
          </p:nvSpPr>
          <p:spPr>
            <a:xfrm>
              <a:off x="1010278" y="2393063"/>
              <a:ext cx="1873725" cy="461665"/>
            </a:xfrm>
            <a:prstGeom prst="rect">
              <a:avLst/>
            </a:prstGeom>
            <a:noFill/>
          </p:spPr>
          <p:txBody>
            <a:bodyPr wrap="square" rtlCol="0">
              <a:spAutoFit/>
            </a:bodyPr>
            <a:lstStyle/>
            <a:p>
              <a:r>
                <a:rPr lang="es-MX" sz="2400" dirty="0">
                  <a:solidFill>
                    <a:schemeClr val="bg1"/>
                  </a:solidFill>
                  <a:effectLst>
                    <a:outerShdw blurRad="38100" dist="38100" dir="2700000" algn="tl">
                      <a:srgbClr val="000000">
                        <a:alpha val="43137"/>
                      </a:srgbClr>
                    </a:outerShdw>
                  </a:effectLst>
                  <a:latin typeface="Alien League Bold" pitchFamily="2" charset="0"/>
                  <a:ea typeface="ChildsWish" panose="02000603000000000000" pitchFamily="2" charset="0"/>
                  <a:cs typeface="Angie Atore" panose="00000400000000000000" pitchFamily="2" charset="-79"/>
                </a:rPr>
                <a:t>14 - 30 HZ</a:t>
              </a:r>
            </a:p>
          </p:txBody>
        </p:sp>
        <p:sp>
          <p:nvSpPr>
            <p:cNvPr id="61" name="Rectangle 60">
              <a:extLst>
                <a:ext uri="{FF2B5EF4-FFF2-40B4-BE49-F238E27FC236}">
                  <a16:creationId xmlns:a16="http://schemas.microsoft.com/office/drawing/2014/main" id="{DCEF50B9-A926-41F6-A877-755C58BFE300}"/>
                </a:ext>
              </a:extLst>
            </p:cNvPr>
            <p:cNvSpPr/>
            <p:nvPr/>
          </p:nvSpPr>
          <p:spPr>
            <a:xfrm>
              <a:off x="7823125" y="1799587"/>
              <a:ext cx="3221161" cy="6171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spc="300" dirty="0">
                  <a:latin typeface="Playlist" pitchFamily="50" charset="0"/>
                </a:rPr>
                <a:t>Mente Consciente </a:t>
              </a:r>
            </a:p>
          </p:txBody>
        </p:sp>
        <p:sp>
          <p:nvSpPr>
            <p:cNvPr id="62" name="TextBox 61">
              <a:extLst>
                <a:ext uri="{FF2B5EF4-FFF2-40B4-BE49-F238E27FC236}">
                  <a16:creationId xmlns:a16="http://schemas.microsoft.com/office/drawing/2014/main" id="{A342FD0F-924E-4398-B34B-1992C04EAA5D}"/>
                </a:ext>
              </a:extLst>
            </p:cNvPr>
            <p:cNvSpPr txBox="1"/>
            <p:nvPr/>
          </p:nvSpPr>
          <p:spPr>
            <a:xfrm>
              <a:off x="7571130" y="2477179"/>
              <a:ext cx="3797443" cy="1077218"/>
            </a:xfrm>
            <a:prstGeom prst="rect">
              <a:avLst/>
            </a:prstGeom>
            <a:noFill/>
          </p:spPr>
          <p:txBody>
            <a:bodyPr wrap="square" rtlCol="0">
              <a:spAutoFit/>
            </a:bodyPr>
            <a:lstStyle/>
            <a:p>
              <a:pPr algn="just"/>
              <a:r>
                <a:rPr lang="es-MX" sz="1600" dirty="0">
                  <a:solidFill>
                    <a:schemeClr val="bg1"/>
                  </a:solidFill>
                  <a:effectLst>
                    <a:outerShdw blurRad="38100" dist="38100" dir="2700000" algn="tl">
                      <a:srgbClr val="000000">
                        <a:alpha val="43137"/>
                      </a:srgbClr>
                    </a:outerShdw>
                  </a:effectLst>
                  <a:latin typeface="Century Gothic" panose="020B0502020202020204" pitchFamily="34" charset="0"/>
                  <a:ea typeface="ChildsWish" panose="02000603000000000000" pitchFamily="2" charset="0"/>
                  <a:cs typeface="Angie Atore" panose="00000400000000000000" pitchFamily="2" charset="-79"/>
                </a:rPr>
                <a:t>Se producen cuando el cerebro está implicado en actividades mentales. Denotan una actividad mental intensa. </a:t>
              </a:r>
            </a:p>
          </p:txBody>
        </p:sp>
      </p:grpSp>
      <p:pic>
        <p:nvPicPr>
          <p:cNvPr id="41" name="Picture 2" descr="Resultado de imagen para ondas cerebrales beta png">
            <a:extLst>
              <a:ext uri="{FF2B5EF4-FFF2-40B4-BE49-F238E27FC236}">
                <a16:creationId xmlns:a16="http://schemas.microsoft.com/office/drawing/2014/main" id="{2B8A4F86-3609-4541-BF3D-74C21E366088}"/>
              </a:ext>
            </a:extLst>
          </p:cNvPr>
          <p:cNvPicPr>
            <a:picLocks noChangeAspect="1" noChangeArrowheads="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3893368" y="1590946"/>
            <a:ext cx="1880118" cy="1686172"/>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4CE4E56D-D50C-4FD5-9A19-050F2466A549}"/>
              </a:ext>
            </a:extLst>
          </p:cNvPr>
          <p:cNvGrpSpPr/>
          <p:nvPr/>
        </p:nvGrpSpPr>
        <p:grpSpPr>
          <a:xfrm>
            <a:off x="970845" y="1837779"/>
            <a:ext cx="10602411" cy="1674263"/>
            <a:chOff x="978889" y="4537154"/>
            <a:chExt cx="10602411" cy="1674263"/>
          </a:xfrm>
        </p:grpSpPr>
        <p:grpSp>
          <p:nvGrpSpPr>
            <p:cNvPr id="40" name="Group 39">
              <a:extLst>
                <a:ext uri="{FF2B5EF4-FFF2-40B4-BE49-F238E27FC236}">
                  <a16:creationId xmlns:a16="http://schemas.microsoft.com/office/drawing/2014/main" id="{F3B2BE08-888B-4C73-87B2-FEC42539D789}"/>
                </a:ext>
              </a:extLst>
            </p:cNvPr>
            <p:cNvGrpSpPr/>
            <p:nvPr/>
          </p:nvGrpSpPr>
          <p:grpSpPr>
            <a:xfrm>
              <a:off x="978889" y="4537154"/>
              <a:ext cx="10536082" cy="1674263"/>
              <a:chOff x="980782" y="1608233"/>
              <a:chExt cx="10536082" cy="1674263"/>
            </a:xfrm>
          </p:grpSpPr>
          <p:cxnSp>
            <p:nvCxnSpPr>
              <p:cNvPr id="42" name="Straight Connector 41">
                <a:extLst>
                  <a:ext uri="{FF2B5EF4-FFF2-40B4-BE49-F238E27FC236}">
                    <a16:creationId xmlns:a16="http://schemas.microsoft.com/office/drawing/2014/main" id="{D6584D63-ADF4-48DE-8738-B3586EB889A7}"/>
                  </a:ext>
                </a:extLst>
              </p:cNvPr>
              <p:cNvCxnSpPr>
                <a:cxnSpLocks/>
              </p:cNvCxnSpPr>
              <p:nvPr/>
            </p:nvCxnSpPr>
            <p:spPr>
              <a:xfrm flipH="1">
                <a:off x="980782" y="2257359"/>
                <a:ext cx="2977438" cy="0"/>
              </a:xfrm>
              <a:prstGeom prst="line">
                <a:avLst/>
              </a:prstGeom>
              <a:ln w="34925">
                <a:solidFill>
                  <a:srgbClr val="B5CCA5"/>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00A9F64-4815-4B44-90DA-EBC7BB23C89D}"/>
                  </a:ext>
                </a:extLst>
              </p:cNvPr>
              <p:cNvCxnSpPr>
                <a:cxnSpLocks/>
              </p:cNvCxnSpPr>
              <p:nvPr/>
            </p:nvCxnSpPr>
            <p:spPr>
              <a:xfrm flipH="1">
                <a:off x="7460866" y="2321592"/>
                <a:ext cx="3875177" cy="41"/>
              </a:xfrm>
              <a:prstGeom prst="line">
                <a:avLst/>
              </a:prstGeom>
              <a:ln w="34925">
                <a:solidFill>
                  <a:srgbClr val="B5CCA5"/>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004E7FA-8C3E-4CDC-929D-BD27AAB42972}"/>
                  </a:ext>
                </a:extLst>
              </p:cNvPr>
              <p:cNvSpPr txBox="1"/>
              <p:nvPr/>
            </p:nvSpPr>
            <p:spPr>
              <a:xfrm>
                <a:off x="980782" y="1608233"/>
                <a:ext cx="1263450" cy="646331"/>
              </a:xfrm>
              <a:prstGeom prst="rect">
                <a:avLst/>
              </a:prstGeom>
              <a:noFill/>
            </p:spPr>
            <p:txBody>
              <a:bodyPr wrap="square" rtlCol="0">
                <a:spAutoFit/>
              </a:bodyPr>
              <a:lstStyle/>
              <a:p>
                <a:r>
                  <a:rPr lang="es-MX" sz="3600" b="1" dirty="0">
                    <a:solidFill>
                      <a:srgbClr val="B5CCA5"/>
                    </a:solidFill>
                    <a:latin typeface="DK Breakfast Burrito" panose="02000000000000000000" pitchFamily="50" charset="0"/>
                    <a:ea typeface="ChildsWish" panose="02000603000000000000" pitchFamily="2" charset="0"/>
                    <a:cs typeface="Angie Atore" panose="00000400000000000000" pitchFamily="2" charset="-79"/>
                  </a:rPr>
                  <a:t>Gamma</a:t>
                </a:r>
              </a:p>
            </p:txBody>
          </p:sp>
          <p:sp>
            <p:nvSpPr>
              <p:cNvPr id="45" name="TextBox 44">
                <a:extLst>
                  <a:ext uri="{FF2B5EF4-FFF2-40B4-BE49-F238E27FC236}">
                    <a16:creationId xmlns:a16="http://schemas.microsoft.com/office/drawing/2014/main" id="{43388858-CD40-4565-B704-5D06712F91F9}"/>
                  </a:ext>
                </a:extLst>
              </p:cNvPr>
              <p:cNvSpPr txBox="1"/>
              <p:nvPr/>
            </p:nvSpPr>
            <p:spPr>
              <a:xfrm>
                <a:off x="1010278" y="2393063"/>
                <a:ext cx="1873725" cy="461665"/>
              </a:xfrm>
              <a:prstGeom prst="rect">
                <a:avLst/>
              </a:prstGeom>
              <a:noFill/>
            </p:spPr>
            <p:txBody>
              <a:bodyPr wrap="square" rtlCol="0">
                <a:spAutoFit/>
              </a:bodyPr>
              <a:lstStyle/>
              <a:p>
                <a:r>
                  <a:rPr lang="es-MX" sz="2400" dirty="0">
                    <a:solidFill>
                      <a:schemeClr val="bg1"/>
                    </a:solidFill>
                    <a:effectLst>
                      <a:outerShdw blurRad="38100" dist="38100" dir="2700000" algn="tl">
                        <a:srgbClr val="000000">
                          <a:alpha val="43137"/>
                        </a:srgbClr>
                      </a:outerShdw>
                    </a:effectLst>
                    <a:latin typeface="Alien League Bold" pitchFamily="2" charset="0"/>
                    <a:ea typeface="ChildsWish" panose="02000603000000000000" pitchFamily="2" charset="0"/>
                    <a:cs typeface="Angie Atore" panose="00000400000000000000" pitchFamily="2" charset="-79"/>
                  </a:rPr>
                  <a:t>31-100 HZ</a:t>
                </a:r>
              </a:p>
            </p:txBody>
          </p:sp>
          <p:sp>
            <p:nvSpPr>
              <p:cNvPr id="46" name="TextBox 45">
                <a:extLst>
                  <a:ext uri="{FF2B5EF4-FFF2-40B4-BE49-F238E27FC236}">
                    <a16:creationId xmlns:a16="http://schemas.microsoft.com/office/drawing/2014/main" id="{21C4EEA7-7964-46CE-8C99-2B14D7314998}"/>
                  </a:ext>
                </a:extLst>
              </p:cNvPr>
              <p:cNvSpPr txBox="1"/>
              <p:nvPr/>
            </p:nvSpPr>
            <p:spPr>
              <a:xfrm>
                <a:off x="7556138" y="2451499"/>
                <a:ext cx="3960726" cy="830997"/>
              </a:xfrm>
              <a:prstGeom prst="rect">
                <a:avLst/>
              </a:prstGeom>
              <a:noFill/>
            </p:spPr>
            <p:txBody>
              <a:bodyPr wrap="square" rtlCol="0">
                <a:spAutoFit/>
              </a:bodyPr>
              <a:lstStyle/>
              <a:p>
                <a:r>
                  <a:rPr lang="es-MX" sz="1600" dirty="0">
                    <a:solidFill>
                      <a:schemeClr val="bg1"/>
                    </a:solidFill>
                    <a:effectLst>
                      <a:outerShdw blurRad="38100" dist="38100" dir="2700000" algn="tl">
                        <a:srgbClr val="000000">
                          <a:alpha val="43137"/>
                        </a:srgbClr>
                      </a:outerShdw>
                    </a:effectLst>
                    <a:latin typeface="Century Gothic" panose="020B0502020202020204" pitchFamily="34" charset="0"/>
                    <a:ea typeface="ChildsWish" panose="02000603000000000000" pitchFamily="2" charset="0"/>
                    <a:cs typeface="Angie Atore" panose="00000400000000000000" pitchFamily="2" charset="-79"/>
                  </a:rPr>
                  <a:t>Están asociados a estados de aprendizaje, mayor percepción y la resolución de problemas.</a:t>
                </a:r>
              </a:p>
            </p:txBody>
          </p:sp>
        </p:grpSp>
        <p:sp>
          <p:nvSpPr>
            <p:cNvPr id="39" name="Rectangle 38">
              <a:extLst>
                <a:ext uri="{FF2B5EF4-FFF2-40B4-BE49-F238E27FC236}">
                  <a16:creationId xmlns:a16="http://schemas.microsoft.com/office/drawing/2014/main" id="{0404CBBE-5E95-45CB-B6D1-F988B4190CB9}"/>
                </a:ext>
              </a:extLst>
            </p:cNvPr>
            <p:cNvSpPr/>
            <p:nvPr/>
          </p:nvSpPr>
          <p:spPr>
            <a:xfrm>
              <a:off x="7318782" y="4673288"/>
              <a:ext cx="4262518" cy="6171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spc="300" dirty="0">
                  <a:latin typeface="Playlist" pitchFamily="50" charset="0"/>
                </a:rPr>
                <a:t>Cognitivas de alto nivel</a:t>
              </a:r>
            </a:p>
          </p:txBody>
        </p:sp>
      </p:grpSp>
    </p:spTree>
    <p:extLst>
      <p:ext uri="{BB962C8B-B14F-4D97-AF65-F5344CB8AC3E}">
        <p14:creationId xmlns:p14="http://schemas.microsoft.com/office/powerpoint/2010/main" val="2334497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1A35"/>
        </a:solidFill>
        <a:effectLst/>
      </p:bgPr>
    </p:bg>
    <p:spTree>
      <p:nvGrpSpPr>
        <p:cNvPr id="1" name=""/>
        <p:cNvGrpSpPr/>
        <p:nvPr/>
      </p:nvGrpSpPr>
      <p:grpSpPr>
        <a:xfrm>
          <a:off x="0" y="0"/>
          <a:ext cx="0" cy="0"/>
          <a:chOff x="0" y="0"/>
          <a:chExt cx="0" cy="0"/>
        </a:xfrm>
      </p:grpSpPr>
      <p:grpSp>
        <p:nvGrpSpPr>
          <p:cNvPr id="4" name="Grupo 86">
            <a:extLst>
              <a:ext uri="{FF2B5EF4-FFF2-40B4-BE49-F238E27FC236}">
                <a16:creationId xmlns:a16="http://schemas.microsoft.com/office/drawing/2014/main" id="{046C33D4-7774-43D7-86E7-5D578D510E36}"/>
              </a:ext>
            </a:extLst>
          </p:cNvPr>
          <p:cNvGrpSpPr/>
          <p:nvPr/>
        </p:nvGrpSpPr>
        <p:grpSpPr>
          <a:xfrm>
            <a:off x="-4021" y="0"/>
            <a:ext cx="12192000" cy="6858000"/>
            <a:chOff x="0" y="0"/>
            <a:chExt cx="12192000" cy="6858000"/>
          </a:xfrm>
        </p:grpSpPr>
        <p:sp>
          <p:nvSpPr>
            <p:cNvPr id="5" name="Rectángulo: esquinas redondeadas 12">
              <a:extLst>
                <a:ext uri="{FF2B5EF4-FFF2-40B4-BE49-F238E27FC236}">
                  <a16:creationId xmlns:a16="http://schemas.microsoft.com/office/drawing/2014/main" id="{AA864F84-4612-4072-8CC5-7ED2F2A3B7EE}"/>
                </a:ext>
              </a:extLst>
            </p:cNvPr>
            <p:cNvSpPr/>
            <p:nvPr/>
          </p:nvSpPr>
          <p:spPr>
            <a:xfrm>
              <a:off x="0" y="0"/>
              <a:ext cx="12192000" cy="6858000"/>
            </a:xfrm>
            <a:prstGeom prst="roundRect">
              <a:avLst>
                <a:gd name="adj" fmla="val 8257"/>
              </a:avLst>
            </a:prstGeom>
            <a:solidFill>
              <a:srgbClr val="14AC79"/>
            </a:solidFill>
            <a:ln>
              <a:noFill/>
            </a:ln>
            <a:scene3d>
              <a:camera prst="orthographicFront"/>
              <a:lightRig rig="threePt" dir="t"/>
            </a:scene3d>
            <a:sp3d prstMaterial="metal">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esquinas redondeadas 74">
              <a:extLst>
                <a:ext uri="{FF2B5EF4-FFF2-40B4-BE49-F238E27FC236}">
                  <a16:creationId xmlns:a16="http://schemas.microsoft.com/office/drawing/2014/main" id="{B5712B76-B639-47B9-AE8A-471D6E75C821}"/>
                </a:ext>
              </a:extLst>
            </p:cNvPr>
            <p:cNvSpPr/>
            <p:nvPr/>
          </p:nvSpPr>
          <p:spPr>
            <a:xfrm>
              <a:off x="85380" y="90000"/>
              <a:ext cx="12013200" cy="6678000"/>
            </a:xfrm>
            <a:prstGeom prst="roundRect">
              <a:avLst>
                <a:gd name="adj" fmla="val 825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Rectángulo: esquinas redondeadas 75">
              <a:extLst>
                <a:ext uri="{FF2B5EF4-FFF2-40B4-BE49-F238E27FC236}">
                  <a16:creationId xmlns:a16="http://schemas.microsoft.com/office/drawing/2014/main" id="{578844BF-2A98-434F-B029-92B066CE2D69}"/>
                </a:ext>
              </a:extLst>
            </p:cNvPr>
            <p:cNvSpPr/>
            <p:nvPr/>
          </p:nvSpPr>
          <p:spPr>
            <a:xfrm>
              <a:off x="721073" y="180000"/>
              <a:ext cx="10753200" cy="6498000"/>
            </a:xfrm>
            <a:prstGeom prst="roundRect">
              <a:avLst>
                <a:gd name="adj" fmla="val 0"/>
              </a:avLst>
            </a:prstGeom>
            <a:solidFill>
              <a:srgbClr val="00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Rectángulo: esquinas redondeadas 17">
              <a:extLst>
                <a:ext uri="{FF2B5EF4-FFF2-40B4-BE49-F238E27FC236}">
                  <a16:creationId xmlns:a16="http://schemas.microsoft.com/office/drawing/2014/main" id="{E6A040D6-4E20-427B-B6D8-55651DC23BFA}"/>
                </a:ext>
              </a:extLst>
            </p:cNvPr>
            <p:cNvSpPr/>
            <p:nvPr/>
          </p:nvSpPr>
          <p:spPr>
            <a:xfrm>
              <a:off x="285407" y="1989000"/>
              <a:ext cx="235639" cy="2880000"/>
            </a:xfrm>
            <a:prstGeom prst="roundRect">
              <a:avLst>
                <a:gd name="adj" fmla="val 50000"/>
              </a:avLst>
            </a:prstGeom>
            <a:pattFill prst="openDmnd">
              <a:fgClr>
                <a:schemeClr val="tx1">
                  <a:lumMod val="95000"/>
                  <a:lumOff val="5000"/>
                </a:schemeClr>
              </a:fgClr>
              <a:bgClr>
                <a:schemeClr val="bg2">
                  <a:lumMod val="25000"/>
                </a:schemeClr>
              </a:bgClr>
            </a:pattFill>
            <a:ln>
              <a:solidFill>
                <a:schemeClr val="tx1"/>
              </a:solidFill>
            </a:ln>
            <a:effectLst>
              <a:innerShdw blurRad="114300" dist="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Elipse 76">
              <a:extLst>
                <a:ext uri="{FF2B5EF4-FFF2-40B4-BE49-F238E27FC236}">
                  <a16:creationId xmlns:a16="http://schemas.microsoft.com/office/drawing/2014/main" id="{8534307E-F83F-43AD-973D-6A391A86AC2A}"/>
                </a:ext>
              </a:extLst>
            </p:cNvPr>
            <p:cNvSpPr/>
            <p:nvPr/>
          </p:nvSpPr>
          <p:spPr>
            <a:xfrm>
              <a:off x="277226" y="769500"/>
              <a:ext cx="252000" cy="2520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Elipse 21">
              <a:extLst>
                <a:ext uri="{FF2B5EF4-FFF2-40B4-BE49-F238E27FC236}">
                  <a16:creationId xmlns:a16="http://schemas.microsoft.com/office/drawing/2014/main" id="{10013391-AF14-4F58-A90B-D138E6E5DEA1}"/>
                </a:ext>
              </a:extLst>
            </p:cNvPr>
            <p:cNvSpPr/>
            <p:nvPr/>
          </p:nvSpPr>
          <p:spPr>
            <a:xfrm>
              <a:off x="368765" y="859500"/>
              <a:ext cx="72000" cy="72000"/>
            </a:xfrm>
            <a:prstGeom prst="ellipse">
              <a:avLst/>
            </a:prstGeom>
            <a:gradFill flip="none" rotWithShape="1">
              <a:gsLst>
                <a:gs pos="34000">
                  <a:srgbClr val="7030A0"/>
                </a:gs>
                <a:gs pos="85000">
                  <a:srgbClr val="FF0000"/>
                </a:gs>
                <a:gs pos="8000">
                  <a:schemeClr val="accent5"/>
                </a:gs>
                <a:gs pos="55000">
                  <a:srgbClr val="BB0D9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Rectángulo: esquinas redondeadas 23">
              <a:extLst>
                <a:ext uri="{FF2B5EF4-FFF2-40B4-BE49-F238E27FC236}">
                  <a16:creationId xmlns:a16="http://schemas.microsoft.com/office/drawing/2014/main" id="{358D9D59-B699-439E-BC6C-DF3F415A88CF}"/>
                </a:ext>
              </a:extLst>
            </p:cNvPr>
            <p:cNvSpPr/>
            <p:nvPr/>
          </p:nvSpPr>
          <p:spPr>
            <a:xfrm>
              <a:off x="11606426" y="3249000"/>
              <a:ext cx="360000" cy="360000"/>
            </a:xfrm>
            <a:prstGeom prst="roundRect">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Triángulo isósceles 82">
              <a:extLst>
                <a:ext uri="{FF2B5EF4-FFF2-40B4-BE49-F238E27FC236}">
                  <a16:creationId xmlns:a16="http://schemas.microsoft.com/office/drawing/2014/main" id="{CC6C7F7B-5AE6-4874-9E16-8613FD97E6EE}"/>
                </a:ext>
              </a:extLst>
            </p:cNvPr>
            <p:cNvSpPr/>
            <p:nvPr/>
          </p:nvSpPr>
          <p:spPr>
            <a:xfrm flipV="1">
              <a:off x="11605290" y="5020892"/>
              <a:ext cx="360000" cy="360000"/>
            </a:xfrm>
            <a:prstGeom prst="triangl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3" name="Grupo 85">
              <a:extLst>
                <a:ext uri="{FF2B5EF4-FFF2-40B4-BE49-F238E27FC236}">
                  <a16:creationId xmlns:a16="http://schemas.microsoft.com/office/drawing/2014/main" id="{75A76253-A0C1-4FAE-9317-5F1A5F308BCE}"/>
                </a:ext>
              </a:extLst>
            </p:cNvPr>
            <p:cNvGrpSpPr/>
            <p:nvPr/>
          </p:nvGrpSpPr>
          <p:grpSpPr>
            <a:xfrm>
              <a:off x="11651050" y="1387108"/>
              <a:ext cx="263858" cy="450000"/>
              <a:chOff x="10620654" y="1322776"/>
              <a:chExt cx="263858" cy="450000"/>
            </a:xfrm>
          </p:grpSpPr>
          <p:sp>
            <p:nvSpPr>
              <p:cNvPr id="14" name="Rectángulo 83">
                <a:extLst>
                  <a:ext uri="{FF2B5EF4-FFF2-40B4-BE49-F238E27FC236}">
                    <a16:creationId xmlns:a16="http://schemas.microsoft.com/office/drawing/2014/main" id="{BBA839DE-A195-4D0C-9568-686633670519}"/>
                  </a:ext>
                </a:extLst>
              </p:cNvPr>
              <p:cNvSpPr/>
              <p:nvPr/>
            </p:nvSpPr>
            <p:spPr>
              <a:xfrm>
                <a:off x="10620654" y="132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15" name="Rectángulo 84">
                <a:extLst>
                  <a:ext uri="{FF2B5EF4-FFF2-40B4-BE49-F238E27FC236}">
                    <a16:creationId xmlns:a16="http://schemas.microsoft.com/office/drawing/2014/main" id="{E2CE3146-3883-40D1-B073-7B750B331873}"/>
                  </a:ext>
                </a:extLst>
              </p:cNvPr>
              <p:cNvSpPr/>
              <p:nvPr/>
            </p:nvSpPr>
            <p:spPr>
              <a:xfrm>
                <a:off x="10704512" y="141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grpSp>
      </p:grpSp>
      <p:sp>
        <p:nvSpPr>
          <p:cNvPr id="35" name="Rectangle 34">
            <a:extLst>
              <a:ext uri="{FF2B5EF4-FFF2-40B4-BE49-F238E27FC236}">
                <a16:creationId xmlns:a16="http://schemas.microsoft.com/office/drawing/2014/main" id="{DB21BAEB-0A5A-4CE3-84A5-6E298F50B32A}"/>
              </a:ext>
            </a:extLst>
          </p:cNvPr>
          <p:cNvSpPr/>
          <p:nvPr/>
        </p:nvSpPr>
        <p:spPr>
          <a:xfrm rot="16200000">
            <a:off x="5707186" y="-4805325"/>
            <a:ext cx="782325" cy="10753201"/>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367510 w 781527"/>
              <a:gd name="connsiteY0" fmla="*/ 0 h 10753201"/>
              <a:gd name="connsiteX1" fmla="*/ 781527 w 781527"/>
              <a:gd name="connsiteY1" fmla="*/ 0 h 10753201"/>
              <a:gd name="connsiteX2" fmla="*/ 781527 w 781527"/>
              <a:gd name="connsiteY2" fmla="*/ 10753201 h 10753201"/>
              <a:gd name="connsiteX3" fmla="*/ 367510 w 781527"/>
              <a:gd name="connsiteY3" fmla="*/ 10753201 h 10753201"/>
              <a:gd name="connsiteX4" fmla="*/ 55 w 781527"/>
              <a:gd name="connsiteY4" fmla="*/ 771860 h 10753201"/>
              <a:gd name="connsiteX5" fmla="*/ 367510 w 781527"/>
              <a:gd name="connsiteY5" fmla="*/ 0 h 10753201"/>
              <a:gd name="connsiteX0" fmla="*/ 368308 w 782325"/>
              <a:gd name="connsiteY0" fmla="*/ 0 h 10753201"/>
              <a:gd name="connsiteX1" fmla="*/ 782325 w 782325"/>
              <a:gd name="connsiteY1" fmla="*/ 0 h 10753201"/>
              <a:gd name="connsiteX2" fmla="*/ 782325 w 782325"/>
              <a:gd name="connsiteY2" fmla="*/ 10753201 h 10753201"/>
              <a:gd name="connsiteX3" fmla="*/ 368308 w 782325"/>
              <a:gd name="connsiteY3" fmla="*/ 10753201 h 10753201"/>
              <a:gd name="connsiteX4" fmla="*/ 649782 w 782325"/>
              <a:gd name="connsiteY4" fmla="*/ 3544557 h 10753201"/>
              <a:gd name="connsiteX5" fmla="*/ 853 w 782325"/>
              <a:gd name="connsiteY5" fmla="*/ 771860 h 10753201"/>
              <a:gd name="connsiteX6" fmla="*/ 368308 w 782325"/>
              <a:gd name="connsiteY6" fmla="*/ 0 h 1075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2325" h="10753201">
                <a:moveTo>
                  <a:pt x="368308" y="0"/>
                </a:moveTo>
                <a:lnTo>
                  <a:pt x="782325" y="0"/>
                </a:lnTo>
                <a:lnTo>
                  <a:pt x="782325" y="10753201"/>
                </a:lnTo>
                <a:lnTo>
                  <a:pt x="368308" y="10753201"/>
                </a:lnTo>
                <a:cubicBezTo>
                  <a:pt x="272475" y="9935218"/>
                  <a:pt x="711025" y="5208114"/>
                  <a:pt x="649782" y="3544557"/>
                </a:cubicBezTo>
                <a:cubicBezTo>
                  <a:pt x="588540" y="1881000"/>
                  <a:pt x="-25977" y="1746078"/>
                  <a:pt x="853" y="771860"/>
                </a:cubicBezTo>
                <a:lnTo>
                  <a:pt x="368308" y="0"/>
                </a:lnTo>
                <a:close/>
              </a:path>
            </a:pathLst>
          </a:custGeom>
          <a:blipFill dpi="0" rotWithShape="1">
            <a:blip r:embed="rId2"/>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2" name="Group 1">
            <a:extLst>
              <a:ext uri="{FF2B5EF4-FFF2-40B4-BE49-F238E27FC236}">
                <a16:creationId xmlns:a16="http://schemas.microsoft.com/office/drawing/2014/main" id="{349539E2-C3CC-465E-BAE9-F9E8DFDA39CE}"/>
              </a:ext>
            </a:extLst>
          </p:cNvPr>
          <p:cNvGrpSpPr/>
          <p:nvPr/>
        </p:nvGrpSpPr>
        <p:grpSpPr>
          <a:xfrm>
            <a:off x="721072" y="293740"/>
            <a:ext cx="4498535" cy="1078520"/>
            <a:chOff x="1220274" y="2060847"/>
            <a:chExt cx="4213297" cy="1078520"/>
          </a:xfrm>
        </p:grpSpPr>
        <p:sp>
          <p:nvSpPr>
            <p:cNvPr id="59" name="Parallelogram 38">
              <a:extLst>
                <a:ext uri="{FF2B5EF4-FFF2-40B4-BE49-F238E27FC236}">
                  <a16:creationId xmlns:a16="http://schemas.microsoft.com/office/drawing/2014/main" id="{910D4268-AD34-4163-AB6F-8FBABDDB6393}"/>
                </a:ext>
              </a:extLst>
            </p:cNvPr>
            <p:cNvSpPr/>
            <p:nvPr/>
          </p:nvSpPr>
          <p:spPr>
            <a:xfrm rot="16200000">
              <a:off x="1008463" y="2272658"/>
              <a:ext cx="834851" cy="411230"/>
            </a:xfrm>
            <a:prstGeom prst="parallelogram">
              <a:avLst>
                <a:gd name="adj" fmla="val 44901"/>
              </a:avLst>
            </a:prstGeom>
            <a:pattFill prst="lgConfetti">
              <a:fgClr>
                <a:schemeClr val="bg2">
                  <a:lumMod val="25000"/>
                </a:schemeClr>
              </a:fgClr>
              <a:bgClr>
                <a:schemeClr val="bg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57" name="Rectangle 56">
              <a:extLst>
                <a:ext uri="{FF2B5EF4-FFF2-40B4-BE49-F238E27FC236}">
                  <a16:creationId xmlns:a16="http://schemas.microsoft.com/office/drawing/2014/main" id="{EEAE2792-C99F-4EA8-8170-30EC652D1564}"/>
                </a:ext>
              </a:extLst>
            </p:cNvPr>
            <p:cNvSpPr/>
            <p:nvPr/>
          </p:nvSpPr>
          <p:spPr>
            <a:xfrm>
              <a:off x="1567970" y="2248973"/>
              <a:ext cx="3674792" cy="646724"/>
            </a:xfrm>
            <a:prstGeom prst="rect">
              <a:avLst/>
            </a:prstGeom>
            <a:pattFill prst="lgConfetti">
              <a:fgClr>
                <a:schemeClr val="bg2">
                  <a:lumMod val="25000"/>
                </a:schemeClr>
              </a:fgClr>
              <a:bgClr>
                <a:srgbClr val="A2AFC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58" name="Rectangle 57">
              <a:extLst>
                <a:ext uri="{FF2B5EF4-FFF2-40B4-BE49-F238E27FC236}">
                  <a16:creationId xmlns:a16="http://schemas.microsoft.com/office/drawing/2014/main" id="{3B1E87E7-3E35-49A7-AE69-1DD346C87AFF}"/>
                </a:ext>
              </a:extLst>
            </p:cNvPr>
            <p:cNvSpPr/>
            <p:nvPr/>
          </p:nvSpPr>
          <p:spPr>
            <a:xfrm>
              <a:off x="1758779" y="2418072"/>
              <a:ext cx="3674792" cy="721295"/>
            </a:xfrm>
            <a:prstGeom prst="rect">
              <a:avLst/>
            </a:prstGeom>
            <a:gradFill>
              <a:gsLst>
                <a:gs pos="2000">
                  <a:srgbClr val="1B4C5B"/>
                </a:gs>
                <a:gs pos="51000">
                  <a:srgbClr val="26697E"/>
                </a:gs>
                <a:gs pos="100000">
                  <a:srgbClr val="2E99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800" b="1" dirty="0">
                  <a:latin typeface="DK Breakfast Burrito" panose="02000000000000000000" pitchFamily="50" charset="0"/>
                  <a:ea typeface="ChildsWish" panose="02000603000000000000" pitchFamily="2" charset="0"/>
                  <a:cs typeface="Angie Atore" panose="00000400000000000000" pitchFamily="2" charset="-79"/>
                </a:rPr>
                <a:t>Ondas Cerebrales</a:t>
              </a:r>
              <a:endParaRPr lang="es-MX" sz="4000" b="1" dirty="0">
                <a:latin typeface="DK Breakfast Burrito" panose="02000000000000000000" pitchFamily="50" charset="0"/>
                <a:ea typeface="ChildsWish" panose="02000603000000000000" pitchFamily="2" charset="0"/>
                <a:cs typeface="Angie Atore" panose="00000400000000000000" pitchFamily="2" charset="-79"/>
              </a:endParaRPr>
            </a:p>
          </p:txBody>
        </p:sp>
      </p:grpSp>
      <p:grpSp>
        <p:nvGrpSpPr>
          <p:cNvPr id="16" name="Group 15">
            <a:extLst>
              <a:ext uri="{FF2B5EF4-FFF2-40B4-BE49-F238E27FC236}">
                <a16:creationId xmlns:a16="http://schemas.microsoft.com/office/drawing/2014/main" id="{EF00AEED-C356-4F4E-A0B6-27339375307B}"/>
              </a:ext>
            </a:extLst>
          </p:cNvPr>
          <p:cNvGrpSpPr/>
          <p:nvPr/>
        </p:nvGrpSpPr>
        <p:grpSpPr>
          <a:xfrm>
            <a:off x="844053" y="3047511"/>
            <a:ext cx="10591325" cy="1965665"/>
            <a:chOff x="831682" y="1042816"/>
            <a:chExt cx="10591325" cy="1965665"/>
          </a:xfrm>
        </p:grpSpPr>
        <p:grpSp>
          <p:nvGrpSpPr>
            <p:cNvPr id="87" name="Group 86">
              <a:extLst>
                <a:ext uri="{FF2B5EF4-FFF2-40B4-BE49-F238E27FC236}">
                  <a16:creationId xmlns:a16="http://schemas.microsoft.com/office/drawing/2014/main" id="{C9D75BA9-2674-4026-9244-F73337CA91DB}"/>
                </a:ext>
              </a:extLst>
            </p:cNvPr>
            <p:cNvGrpSpPr/>
            <p:nvPr/>
          </p:nvGrpSpPr>
          <p:grpSpPr>
            <a:xfrm>
              <a:off x="831682" y="1042816"/>
              <a:ext cx="10591325" cy="1965665"/>
              <a:chOff x="843184" y="1131143"/>
              <a:chExt cx="10591325" cy="1965665"/>
            </a:xfrm>
          </p:grpSpPr>
          <p:grpSp>
            <p:nvGrpSpPr>
              <p:cNvPr id="56" name="Group 55">
                <a:extLst>
                  <a:ext uri="{FF2B5EF4-FFF2-40B4-BE49-F238E27FC236}">
                    <a16:creationId xmlns:a16="http://schemas.microsoft.com/office/drawing/2014/main" id="{A3645095-73D4-43D8-B11C-5D5D859D661F}"/>
                  </a:ext>
                </a:extLst>
              </p:cNvPr>
              <p:cNvGrpSpPr/>
              <p:nvPr/>
            </p:nvGrpSpPr>
            <p:grpSpPr>
              <a:xfrm>
                <a:off x="843184" y="1521911"/>
                <a:ext cx="10591325" cy="1574897"/>
                <a:chOff x="911678" y="1743240"/>
                <a:chExt cx="10591325" cy="1574897"/>
              </a:xfrm>
            </p:grpSpPr>
            <p:cxnSp>
              <p:nvCxnSpPr>
                <p:cNvPr id="28" name="Straight Connector 27">
                  <a:extLst>
                    <a:ext uri="{FF2B5EF4-FFF2-40B4-BE49-F238E27FC236}">
                      <a16:creationId xmlns:a16="http://schemas.microsoft.com/office/drawing/2014/main" id="{A788B925-DEF7-4F63-987D-7F019646D62C}"/>
                    </a:ext>
                  </a:extLst>
                </p:cNvPr>
                <p:cNvCxnSpPr>
                  <a:cxnSpLocks/>
                </p:cNvCxnSpPr>
                <p:nvPr/>
              </p:nvCxnSpPr>
              <p:spPr>
                <a:xfrm flipH="1" flipV="1">
                  <a:off x="911678" y="2386002"/>
                  <a:ext cx="3011372" cy="7062"/>
                </a:xfrm>
                <a:prstGeom prst="line">
                  <a:avLst/>
                </a:prstGeom>
                <a:ln w="34925">
                  <a:solidFill>
                    <a:srgbClr val="809B7F"/>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24B499F-8690-4F7A-AD7C-63AF84990374}"/>
                    </a:ext>
                  </a:extLst>
                </p:cNvPr>
                <p:cNvCxnSpPr>
                  <a:cxnSpLocks/>
                </p:cNvCxnSpPr>
                <p:nvPr/>
              </p:nvCxnSpPr>
              <p:spPr>
                <a:xfrm flipH="1">
                  <a:off x="7418126" y="2165938"/>
                  <a:ext cx="3862442" cy="0"/>
                </a:xfrm>
                <a:prstGeom prst="line">
                  <a:avLst/>
                </a:prstGeom>
                <a:ln w="34925">
                  <a:solidFill>
                    <a:srgbClr val="809B7F"/>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B00A22D-2AE2-418B-8ADE-F47B36D6AB23}"/>
                    </a:ext>
                  </a:extLst>
                </p:cNvPr>
                <p:cNvSpPr txBox="1"/>
                <p:nvPr/>
              </p:nvSpPr>
              <p:spPr>
                <a:xfrm>
                  <a:off x="1010278" y="1743240"/>
                  <a:ext cx="1263450" cy="646331"/>
                </a:xfrm>
                <a:prstGeom prst="rect">
                  <a:avLst/>
                </a:prstGeom>
                <a:noFill/>
              </p:spPr>
              <p:txBody>
                <a:bodyPr wrap="square" rtlCol="0">
                  <a:spAutoFit/>
                </a:bodyPr>
                <a:lstStyle/>
                <a:p>
                  <a:r>
                    <a:rPr lang="es-MX" sz="3600" b="1" dirty="0">
                      <a:solidFill>
                        <a:schemeClr val="accent6">
                          <a:lumMod val="40000"/>
                          <a:lumOff val="60000"/>
                        </a:schemeClr>
                      </a:solidFill>
                      <a:latin typeface="DK Breakfast Burrito" panose="02000000000000000000" pitchFamily="50" charset="0"/>
                      <a:ea typeface="ChildsWish" panose="02000603000000000000" pitchFamily="2" charset="0"/>
                      <a:cs typeface="Angie Atore" panose="00000400000000000000" pitchFamily="2" charset="-79"/>
                    </a:rPr>
                    <a:t>THETA</a:t>
                  </a:r>
                </a:p>
              </p:txBody>
            </p:sp>
            <p:sp>
              <p:nvSpPr>
                <p:cNvPr id="60" name="TextBox 59">
                  <a:extLst>
                    <a:ext uri="{FF2B5EF4-FFF2-40B4-BE49-F238E27FC236}">
                      <a16:creationId xmlns:a16="http://schemas.microsoft.com/office/drawing/2014/main" id="{157C7418-F5B3-469F-907A-201ED5408E28}"/>
                    </a:ext>
                  </a:extLst>
                </p:cNvPr>
                <p:cNvSpPr txBox="1"/>
                <p:nvPr/>
              </p:nvSpPr>
              <p:spPr>
                <a:xfrm>
                  <a:off x="1010278" y="2393063"/>
                  <a:ext cx="1873725" cy="461665"/>
                </a:xfrm>
                <a:prstGeom prst="rect">
                  <a:avLst/>
                </a:prstGeom>
                <a:noFill/>
              </p:spPr>
              <p:txBody>
                <a:bodyPr wrap="square" rtlCol="0">
                  <a:spAutoFit/>
                </a:bodyPr>
                <a:lstStyle/>
                <a:p>
                  <a:r>
                    <a:rPr lang="es-MX" sz="2400" dirty="0">
                      <a:solidFill>
                        <a:schemeClr val="bg1"/>
                      </a:solidFill>
                      <a:effectLst>
                        <a:outerShdw blurRad="38100" dist="38100" dir="2700000" algn="tl">
                          <a:srgbClr val="000000">
                            <a:alpha val="43137"/>
                          </a:srgbClr>
                        </a:outerShdw>
                      </a:effectLst>
                      <a:latin typeface="Alien League Bold" pitchFamily="2" charset="0"/>
                      <a:ea typeface="ChildsWish" panose="02000603000000000000" pitchFamily="2" charset="0"/>
                      <a:cs typeface="Angie Atore" panose="00000400000000000000" pitchFamily="2" charset="-79"/>
                    </a:rPr>
                    <a:t>4 - 7 HZ</a:t>
                  </a:r>
                </a:p>
              </p:txBody>
            </p:sp>
            <p:sp>
              <p:nvSpPr>
                <p:cNvPr id="62" name="TextBox 61">
                  <a:extLst>
                    <a:ext uri="{FF2B5EF4-FFF2-40B4-BE49-F238E27FC236}">
                      <a16:creationId xmlns:a16="http://schemas.microsoft.com/office/drawing/2014/main" id="{A342FD0F-924E-4398-B34B-1992C04EAA5D}"/>
                    </a:ext>
                  </a:extLst>
                </p:cNvPr>
                <p:cNvSpPr txBox="1"/>
                <p:nvPr/>
              </p:nvSpPr>
              <p:spPr>
                <a:xfrm>
                  <a:off x="7633819" y="2240919"/>
                  <a:ext cx="3869184" cy="1077218"/>
                </a:xfrm>
                <a:prstGeom prst="rect">
                  <a:avLst/>
                </a:prstGeom>
                <a:noFill/>
              </p:spPr>
              <p:txBody>
                <a:bodyPr wrap="square" rtlCol="0">
                  <a:spAutoFit/>
                </a:bodyPr>
                <a:lstStyle/>
                <a:p>
                  <a:r>
                    <a:rPr lang="es-MX" sz="1600" dirty="0">
                      <a:solidFill>
                        <a:schemeClr val="bg1"/>
                      </a:solidFill>
                      <a:effectLst>
                        <a:outerShdw blurRad="38100" dist="38100" dir="2700000" algn="tl">
                          <a:srgbClr val="000000">
                            <a:alpha val="43137"/>
                          </a:srgbClr>
                        </a:outerShdw>
                      </a:effectLst>
                      <a:latin typeface="Century Gothic" panose="020B0502020202020204" pitchFamily="34" charset="0"/>
                      <a:ea typeface="ChildsWish" panose="02000603000000000000" pitchFamily="2" charset="0"/>
                      <a:cs typeface="Angie Atore" panose="00000400000000000000" pitchFamily="2" charset="-79"/>
                    </a:rPr>
                    <a:t>Estados de calma profunda y de fantaseo. Se dice que es un estado de inspiración de ideas y soluciones creativas.</a:t>
                  </a:r>
                </a:p>
              </p:txBody>
            </p:sp>
          </p:grpSp>
          <p:pic>
            <p:nvPicPr>
              <p:cNvPr id="1032" name="Picture 8" descr="Resultado de imagen para ondas cerebrales THETA PNG">
                <a:extLst>
                  <a:ext uri="{FF2B5EF4-FFF2-40B4-BE49-F238E27FC236}">
                    <a16:creationId xmlns:a16="http://schemas.microsoft.com/office/drawing/2014/main" id="{6649756F-314C-41E1-924A-351D66D4A8F0}"/>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53837" y="1131143"/>
                <a:ext cx="3697200" cy="1685924"/>
              </a:xfrm>
              <a:prstGeom prst="rect">
                <a:avLst/>
              </a:prstGeom>
              <a:noFill/>
              <a:extLst>
                <a:ext uri="{909E8E84-426E-40DD-AFC4-6F175D3DCCD1}">
                  <a14:hiddenFill xmlns:a14="http://schemas.microsoft.com/office/drawing/2010/main">
                    <a:solidFill>
                      <a:srgbClr val="FFFFFF"/>
                    </a:solidFill>
                  </a14:hiddenFill>
                </a:ext>
              </a:extLst>
            </p:spPr>
          </p:pic>
        </p:grpSp>
        <p:sp>
          <p:nvSpPr>
            <p:cNvPr id="45" name="Rectangle 44">
              <a:extLst>
                <a:ext uri="{FF2B5EF4-FFF2-40B4-BE49-F238E27FC236}">
                  <a16:creationId xmlns:a16="http://schemas.microsoft.com/office/drawing/2014/main" id="{2FE948A6-169D-4761-9A4A-701694E2EEBF}"/>
                </a:ext>
              </a:extLst>
            </p:cNvPr>
            <p:cNvSpPr/>
            <p:nvPr/>
          </p:nvSpPr>
          <p:spPr>
            <a:xfrm>
              <a:off x="7647483" y="1318982"/>
              <a:ext cx="3604688" cy="6171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spc="300" dirty="0">
                  <a:latin typeface="Playlist" pitchFamily="50" charset="0"/>
                </a:rPr>
                <a:t>Extrema Creatividad</a:t>
              </a:r>
            </a:p>
          </p:txBody>
        </p:sp>
      </p:grpSp>
      <p:grpSp>
        <p:nvGrpSpPr>
          <p:cNvPr id="17" name="Group 16">
            <a:extLst>
              <a:ext uri="{FF2B5EF4-FFF2-40B4-BE49-F238E27FC236}">
                <a16:creationId xmlns:a16="http://schemas.microsoft.com/office/drawing/2014/main" id="{F241BA21-8EFB-4BC3-ADFE-D175CA31AF61}"/>
              </a:ext>
            </a:extLst>
          </p:cNvPr>
          <p:cNvGrpSpPr/>
          <p:nvPr/>
        </p:nvGrpSpPr>
        <p:grpSpPr>
          <a:xfrm>
            <a:off x="800587" y="4620318"/>
            <a:ext cx="10757577" cy="2004450"/>
            <a:chOff x="831682" y="4221706"/>
            <a:chExt cx="10757577" cy="2004450"/>
          </a:xfrm>
        </p:grpSpPr>
        <p:grpSp>
          <p:nvGrpSpPr>
            <p:cNvPr id="78" name="Group 77">
              <a:extLst>
                <a:ext uri="{FF2B5EF4-FFF2-40B4-BE49-F238E27FC236}">
                  <a16:creationId xmlns:a16="http://schemas.microsoft.com/office/drawing/2014/main" id="{9D2D66BC-D5B2-40E2-A4C4-10768DE46BD2}"/>
                </a:ext>
              </a:extLst>
            </p:cNvPr>
            <p:cNvGrpSpPr/>
            <p:nvPr/>
          </p:nvGrpSpPr>
          <p:grpSpPr>
            <a:xfrm>
              <a:off x="831682" y="4221706"/>
              <a:ext cx="10757577" cy="2004450"/>
              <a:chOff x="829875" y="3096114"/>
              <a:chExt cx="10757577" cy="2004450"/>
            </a:xfrm>
          </p:grpSpPr>
          <p:grpSp>
            <p:nvGrpSpPr>
              <p:cNvPr id="64" name="Group 63">
                <a:extLst>
                  <a:ext uri="{FF2B5EF4-FFF2-40B4-BE49-F238E27FC236}">
                    <a16:creationId xmlns:a16="http://schemas.microsoft.com/office/drawing/2014/main" id="{38D221EC-4E84-49CC-A911-DC5FD16CD684}"/>
                  </a:ext>
                </a:extLst>
              </p:cNvPr>
              <p:cNvGrpSpPr/>
              <p:nvPr/>
            </p:nvGrpSpPr>
            <p:grpSpPr>
              <a:xfrm>
                <a:off x="829875" y="3408499"/>
                <a:ext cx="10757577" cy="1692065"/>
                <a:chOff x="911119" y="1711229"/>
                <a:chExt cx="10757577" cy="1692065"/>
              </a:xfrm>
            </p:grpSpPr>
            <p:cxnSp>
              <p:nvCxnSpPr>
                <p:cNvPr id="66" name="Straight Connector 65">
                  <a:extLst>
                    <a:ext uri="{FF2B5EF4-FFF2-40B4-BE49-F238E27FC236}">
                      <a16:creationId xmlns:a16="http://schemas.microsoft.com/office/drawing/2014/main" id="{77BD23A0-31A3-4E53-9244-B6F141C3DD58}"/>
                    </a:ext>
                  </a:extLst>
                </p:cNvPr>
                <p:cNvCxnSpPr>
                  <a:cxnSpLocks/>
                </p:cNvCxnSpPr>
                <p:nvPr/>
              </p:nvCxnSpPr>
              <p:spPr>
                <a:xfrm flipH="1">
                  <a:off x="911119" y="2289923"/>
                  <a:ext cx="2977438" cy="0"/>
                </a:xfrm>
                <a:prstGeom prst="line">
                  <a:avLst/>
                </a:prstGeom>
                <a:ln w="34925">
                  <a:solidFill>
                    <a:srgbClr val="98ADD4"/>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580EE6F-5F82-4E49-9408-18EA7DF80E07}"/>
                    </a:ext>
                  </a:extLst>
                </p:cNvPr>
                <p:cNvCxnSpPr>
                  <a:cxnSpLocks/>
                </p:cNvCxnSpPr>
                <p:nvPr/>
              </p:nvCxnSpPr>
              <p:spPr>
                <a:xfrm flipH="1" flipV="1">
                  <a:off x="7408219" y="2510215"/>
                  <a:ext cx="3946932" cy="45769"/>
                </a:xfrm>
                <a:prstGeom prst="line">
                  <a:avLst/>
                </a:prstGeom>
                <a:ln w="34925">
                  <a:solidFill>
                    <a:srgbClr val="98ADD4"/>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B1A3378-7492-468B-99E6-87C8885B3716}"/>
                    </a:ext>
                  </a:extLst>
                </p:cNvPr>
                <p:cNvSpPr txBox="1"/>
                <p:nvPr/>
              </p:nvSpPr>
              <p:spPr>
                <a:xfrm>
                  <a:off x="1025096" y="1711229"/>
                  <a:ext cx="1263450" cy="646331"/>
                </a:xfrm>
                <a:prstGeom prst="rect">
                  <a:avLst/>
                </a:prstGeom>
                <a:noFill/>
              </p:spPr>
              <p:txBody>
                <a:bodyPr wrap="square" rtlCol="0">
                  <a:spAutoFit/>
                </a:bodyPr>
                <a:lstStyle/>
                <a:p>
                  <a:r>
                    <a:rPr lang="es-MX" sz="3600" b="1" dirty="0">
                      <a:solidFill>
                        <a:schemeClr val="accent1">
                          <a:lumMod val="60000"/>
                          <a:lumOff val="40000"/>
                        </a:schemeClr>
                      </a:solidFill>
                      <a:latin typeface="DK Breakfast Burrito" panose="02000000000000000000" pitchFamily="50" charset="0"/>
                      <a:ea typeface="ChildsWish" panose="02000603000000000000" pitchFamily="2" charset="0"/>
                      <a:cs typeface="Angie Atore" panose="00000400000000000000" pitchFamily="2" charset="-79"/>
                    </a:rPr>
                    <a:t>DELTA</a:t>
                  </a:r>
                </a:p>
              </p:txBody>
            </p:sp>
            <p:sp>
              <p:nvSpPr>
                <p:cNvPr id="69" name="TextBox 68">
                  <a:extLst>
                    <a:ext uri="{FF2B5EF4-FFF2-40B4-BE49-F238E27FC236}">
                      <a16:creationId xmlns:a16="http://schemas.microsoft.com/office/drawing/2014/main" id="{1C1E9BD5-40EC-4DB9-B211-6506432FBF54}"/>
                    </a:ext>
                  </a:extLst>
                </p:cNvPr>
                <p:cNvSpPr txBox="1"/>
                <p:nvPr/>
              </p:nvSpPr>
              <p:spPr>
                <a:xfrm>
                  <a:off x="1010278" y="2393063"/>
                  <a:ext cx="1873725" cy="461665"/>
                </a:xfrm>
                <a:prstGeom prst="rect">
                  <a:avLst/>
                </a:prstGeom>
                <a:noFill/>
              </p:spPr>
              <p:txBody>
                <a:bodyPr wrap="square" rtlCol="0">
                  <a:spAutoFit/>
                </a:bodyPr>
                <a:lstStyle/>
                <a:p>
                  <a:r>
                    <a:rPr lang="es-MX" sz="2400" dirty="0">
                      <a:solidFill>
                        <a:schemeClr val="bg1"/>
                      </a:solidFill>
                      <a:effectLst>
                        <a:outerShdw blurRad="38100" dist="38100" dir="2700000" algn="tl">
                          <a:srgbClr val="000000">
                            <a:alpha val="43137"/>
                          </a:srgbClr>
                        </a:outerShdw>
                      </a:effectLst>
                      <a:latin typeface="Alien League Bold" pitchFamily="2" charset="0"/>
                      <a:ea typeface="ChildsWish" panose="02000603000000000000" pitchFamily="2" charset="0"/>
                      <a:cs typeface="Angie Atore" panose="00000400000000000000" pitchFamily="2" charset="-79"/>
                    </a:rPr>
                    <a:t>1- 3 HZ</a:t>
                  </a:r>
                </a:p>
              </p:txBody>
            </p:sp>
            <p:sp>
              <p:nvSpPr>
                <p:cNvPr id="71" name="TextBox 70">
                  <a:extLst>
                    <a:ext uri="{FF2B5EF4-FFF2-40B4-BE49-F238E27FC236}">
                      <a16:creationId xmlns:a16="http://schemas.microsoft.com/office/drawing/2014/main" id="{AF35216E-245C-4D2E-9994-C08618CEE817}"/>
                    </a:ext>
                  </a:extLst>
                </p:cNvPr>
                <p:cNvSpPr txBox="1"/>
                <p:nvPr/>
              </p:nvSpPr>
              <p:spPr>
                <a:xfrm>
                  <a:off x="7707970" y="2572297"/>
                  <a:ext cx="3960726" cy="830997"/>
                </a:xfrm>
                <a:prstGeom prst="rect">
                  <a:avLst/>
                </a:prstGeom>
                <a:noFill/>
              </p:spPr>
              <p:txBody>
                <a:bodyPr wrap="square" rtlCol="0">
                  <a:spAutoFit/>
                </a:bodyPr>
                <a:lstStyle/>
                <a:p>
                  <a:r>
                    <a:rPr lang="es-MX" sz="1600" dirty="0">
                      <a:solidFill>
                        <a:schemeClr val="bg1"/>
                      </a:solidFill>
                      <a:effectLst>
                        <a:outerShdw blurRad="38100" dist="38100" dir="2700000" algn="tl">
                          <a:srgbClr val="000000">
                            <a:alpha val="43137"/>
                          </a:srgbClr>
                        </a:outerShdw>
                      </a:effectLst>
                      <a:latin typeface="Century Gothic" panose="020B0502020202020204" pitchFamily="34" charset="0"/>
                      <a:ea typeface="ChildsWish" panose="02000603000000000000" pitchFamily="2" charset="0"/>
                      <a:cs typeface="Angie Atore" panose="00000400000000000000" pitchFamily="2" charset="-79"/>
                    </a:rPr>
                    <a:t>Son las ondas de muy baja frecuencia, entre 1 y 4 Hz. Se generan ante la etapa del ‘sueño profundo’.</a:t>
                  </a:r>
                </a:p>
              </p:txBody>
            </p:sp>
          </p:grpSp>
          <p:pic>
            <p:nvPicPr>
              <p:cNvPr id="1034" name="Picture 10" descr="Resultado de imagen para ondas cerebrales DELTA PNG">
                <a:extLst>
                  <a:ext uri="{FF2B5EF4-FFF2-40B4-BE49-F238E27FC236}">
                    <a16:creationId xmlns:a16="http://schemas.microsoft.com/office/drawing/2014/main" id="{8D556F90-0E07-4976-8347-2FF021F587F1}"/>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22823" y="3096114"/>
                <a:ext cx="3697200" cy="1685923"/>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Rectangle 45">
              <a:extLst>
                <a:ext uri="{FF2B5EF4-FFF2-40B4-BE49-F238E27FC236}">
                  <a16:creationId xmlns:a16="http://schemas.microsoft.com/office/drawing/2014/main" id="{08687BE6-D441-4F25-8D3F-B04C37D4CA31}"/>
                </a:ext>
              </a:extLst>
            </p:cNvPr>
            <p:cNvSpPr/>
            <p:nvPr/>
          </p:nvSpPr>
          <p:spPr>
            <a:xfrm>
              <a:off x="7804821" y="4746006"/>
              <a:ext cx="3221161" cy="6171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spc="300" dirty="0">
                  <a:latin typeface="Playlist" pitchFamily="50" charset="0"/>
                </a:rPr>
                <a:t>Sueño profundo</a:t>
              </a:r>
            </a:p>
          </p:txBody>
        </p:sp>
      </p:grpSp>
      <p:grpSp>
        <p:nvGrpSpPr>
          <p:cNvPr id="63" name="Group 62">
            <a:extLst>
              <a:ext uri="{FF2B5EF4-FFF2-40B4-BE49-F238E27FC236}">
                <a16:creationId xmlns:a16="http://schemas.microsoft.com/office/drawing/2014/main" id="{04AA3B60-3527-435F-99EF-75B85B9C3FAF}"/>
              </a:ext>
            </a:extLst>
          </p:cNvPr>
          <p:cNvGrpSpPr/>
          <p:nvPr/>
        </p:nvGrpSpPr>
        <p:grpSpPr>
          <a:xfrm>
            <a:off x="930841" y="1029315"/>
            <a:ext cx="10669404" cy="2182110"/>
            <a:chOff x="826629" y="2655380"/>
            <a:chExt cx="10669404" cy="2182110"/>
          </a:xfrm>
        </p:grpSpPr>
        <p:grpSp>
          <p:nvGrpSpPr>
            <p:cNvPr id="65" name="Group 64">
              <a:extLst>
                <a:ext uri="{FF2B5EF4-FFF2-40B4-BE49-F238E27FC236}">
                  <a16:creationId xmlns:a16="http://schemas.microsoft.com/office/drawing/2014/main" id="{0E6C38A9-2838-4928-961B-8EE929DB5C74}"/>
                </a:ext>
              </a:extLst>
            </p:cNvPr>
            <p:cNvGrpSpPr/>
            <p:nvPr/>
          </p:nvGrpSpPr>
          <p:grpSpPr>
            <a:xfrm>
              <a:off x="826629" y="2994322"/>
              <a:ext cx="10669404" cy="1843168"/>
              <a:chOff x="911119" y="1711229"/>
              <a:chExt cx="10669404" cy="1843168"/>
            </a:xfrm>
          </p:grpSpPr>
          <p:cxnSp>
            <p:nvCxnSpPr>
              <p:cNvPr id="72" name="Straight Connector 71">
                <a:extLst>
                  <a:ext uri="{FF2B5EF4-FFF2-40B4-BE49-F238E27FC236}">
                    <a16:creationId xmlns:a16="http://schemas.microsoft.com/office/drawing/2014/main" id="{38F0D6FB-A29C-40BA-9084-70C459BC1086}"/>
                  </a:ext>
                </a:extLst>
              </p:cNvPr>
              <p:cNvCxnSpPr>
                <a:cxnSpLocks/>
              </p:cNvCxnSpPr>
              <p:nvPr/>
            </p:nvCxnSpPr>
            <p:spPr>
              <a:xfrm flipH="1">
                <a:off x="911119" y="2289923"/>
                <a:ext cx="2977438" cy="0"/>
              </a:xfrm>
              <a:prstGeom prst="line">
                <a:avLst/>
              </a:prstGeom>
              <a:ln w="34925">
                <a:solidFill>
                  <a:srgbClr val="DBC28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7E4C118-A08C-4EA9-B45A-B52BE32B4017}"/>
                  </a:ext>
                </a:extLst>
              </p:cNvPr>
              <p:cNvCxnSpPr>
                <a:cxnSpLocks/>
              </p:cNvCxnSpPr>
              <p:nvPr/>
            </p:nvCxnSpPr>
            <p:spPr>
              <a:xfrm flipH="1" flipV="1">
                <a:off x="7392145" y="2357727"/>
                <a:ext cx="3946932" cy="45769"/>
              </a:xfrm>
              <a:prstGeom prst="line">
                <a:avLst/>
              </a:prstGeom>
              <a:ln w="34925">
                <a:solidFill>
                  <a:srgbClr val="DBC281"/>
                </a:solidFil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CB1F3978-9E6A-497C-8ED9-C2A6F2B1FD84}"/>
                  </a:ext>
                </a:extLst>
              </p:cNvPr>
              <p:cNvSpPr txBox="1"/>
              <p:nvPr/>
            </p:nvSpPr>
            <p:spPr>
              <a:xfrm>
                <a:off x="1025096" y="1711229"/>
                <a:ext cx="1263450" cy="646331"/>
              </a:xfrm>
              <a:prstGeom prst="rect">
                <a:avLst/>
              </a:prstGeom>
              <a:noFill/>
            </p:spPr>
            <p:txBody>
              <a:bodyPr wrap="square" rtlCol="0">
                <a:spAutoFit/>
              </a:bodyPr>
              <a:lstStyle/>
              <a:p>
                <a:r>
                  <a:rPr lang="es-MX" sz="3600" b="1" dirty="0">
                    <a:solidFill>
                      <a:schemeClr val="accent4">
                        <a:lumMod val="20000"/>
                        <a:lumOff val="80000"/>
                      </a:schemeClr>
                    </a:solidFill>
                    <a:latin typeface="DK Breakfast Burrito" panose="02000000000000000000" pitchFamily="50" charset="0"/>
                    <a:ea typeface="ChildsWish" panose="02000603000000000000" pitchFamily="2" charset="0"/>
                    <a:cs typeface="Angie Atore" panose="00000400000000000000" pitchFamily="2" charset="-79"/>
                  </a:rPr>
                  <a:t>Alpha</a:t>
                </a:r>
              </a:p>
            </p:txBody>
          </p:sp>
          <p:sp>
            <p:nvSpPr>
              <p:cNvPr id="75" name="TextBox 74">
                <a:extLst>
                  <a:ext uri="{FF2B5EF4-FFF2-40B4-BE49-F238E27FC236}">
                    <a16:creationId xmlns:a16="http://schemas.microsoft.com/office/drawing/2014/main" id="{BDCDC844-58DF-4C8A-BBC4-5A81CB653CA6}"/>
                  </a:ext>
                </a:extLst>
              </p:cNvPr>
              <p:cNvSpPr txBox="1"/>
              <p:nvPr/>
            </p:nvSpPr>
            <p:spPr>
              <a:xfrm>
                <a:off x="1010278" y="2393063"/>
                <a:ext cx="1873725" cy="461665"/>
              </a:xfrm>
              <a:prstGeom prst="rect">
                <a:avLst/>
              </a:prstGeom>
              <a:noFill/>
            </p:spPr>
            <p:txBody>
              <a:bodyPr wrap="square" rtlCol="0">
                <a:spAutoFit/>
              </a:bodyPr>
              <a:lstStyle/>
              <a:p>
                <a:r>
                  <a:rPr lang="es-MX" sz="2400" dirty="0">
                    <a:solidFill>
                      <a:schemeClr val="bg1"/>
                    </a:solidFill>
                    <a:effectLst>
                      <a:outerShdw blurRad="38100" dist="38100" dir="2700000" algn="tl">
                        <a:srgbClr val="000000">
                          <a:alpha val="43137"/>
                        </a:srgbClr>
                      </a:outerShdw>
                    </a:effectLst>
                    <a:latin typeface="Alien League Bold" pitchFamily="2" charset="0"/>
                    <a:ea typeface="ChildsWish" panose="02000603000000000000" pitchFamily="2" charset="0"/>
                    <a:cs typeface="Angie Atore" panose="00000400000000000000" pitchFamily="2" charset="-79"/>
                  </a:rPr>
                  <a:t>8- 13 HZ</a:t>
                </a:r>
              </a:p>
            </p:txBody>
          </p:sp>
          <p:sp>
            <p:nvSpPr>
              <p:cNvPr id="76" name="Rectangle 75">
                <a:extLst>
                  <a:ext uri="{FF2B5EF4-FFF2-40B4-BE49-F238E27FC236}">
                    <a16:creationId xmlns:a16="http://schemas.microsoft.com/office/drawing/2014/main" id="{79A66C57-B3F0-497E-AD3E-3569FA456EBD}"/>
                  </a:ext>
                </a:extLst>
              </p:cNvPr>
              <p:cNvSpPr/>
              <p:nvPr/>
            </p:nvSpPr>
            <p:spPr>
              <a:xfrm>
                <a:off x="7632464" y="1785067"/>
                <a:ext cx="3697200" cy="6171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spc="300" dirty="0">
                    <a:latin typeface="Playlist" pitchFamily="50" charset="0"/>
                  </a:rPr>
                  <a:t>Calma y paz interior</a:t>
                </a:r>
              </a:p>
            </p:txBody>
          </p:sp>
          <p:sp>
            <p:nvSpPr>
              <p:cNvPr id="77" name="TextBox 76">
                <a:extLst>
                  <a:ext uri="{FF2B5EF4-FFF2-40B4-BE49-F238E27FC236}">
                    <a16:creationId xmlns:a16="http://schemas.microsoft.com/office/drawing/2014/main" id="{1E2B8E82-2FAC-4910-98BB-13E5B17B3C52}"/>
                  </a:ext>
                </a:extLst>
              </p:cNvPr>
              <p:cNvSpPr txBox="1"/>
              <p:nvPr/>
            </p:nvSpPr>
            <p:spPr>
              <a:xfrm>
                <a:off x="7577716" y="2477179"/>
                <a:ext cx="4002807" cy="1077218"/>
              </a:xfrm>
              <a:prstGeom prst="rect">
                <a:avLst/>
              </a:prstGeom>
              <a:noFill/>
            </p:spPr>
            <p:txBody>
              <a:bodyPr wrap="square" rtlCol="0">
                <a:spAutoFit/>
              </a:bodyPr>
              <a:lstStyle/>
              <a:p>
                <a:r>
                  <a:rPr lang="es-MX" sz="1600" dirty="0">
                    <a:solidFill>
                      <a:schemeClr val="bg1"/>
                    </a:solidFill>
                    <a:effectLst>
                      <a:outerShdw blurRad="38100" dist="38100" dir="2700000" algn="tl">
                        <a:srgbClr val="000000">
                          <a:alpha val="43137"/>
                        </a:srgbClr>
                      </a:outerShdw>
                    </a:effectLst>
                    <a:latin typeface="Century Gothic" panose="020B0502020202020204" pitchFamily="34" charset="0"/>
                    <a:ea typeface="ChildsWish" panose="02000603000000000000" pitchFamily="2" charset="0"/>
                    <a:cs typeface="Angie Atore" panose="00000400000000000000" pitchFamily="2" charset="-79"/>
                  </a:rPr>
                  <a:t>Representa un estado de escasa actividad cerebral y relajación. La imaginación puede ejercitarse favorablemente.</a:t>
                </a:r>
              </a:p>
            </p:txBody>
          </p:sp>
        </p:grpSp>
        <p:pic>
          <p:nvPicPr>
            <p:cNvPr id="70" name="Picture 4" descr="Resultado de imagen para ondas cerebrales alpha png">
              <a:extLst>
                <a:ext uri="{FF2B5EF4-FFF2-40B4-BE49-F238E27FC236}">
                  <a16:creationId xmlns:a16="http://schemas.microsoft.com/office/drawing/2014/main" id="{8B0CCD9A-EB27-4B19-941E-C3413CDA6CE9}"/>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10647" y="2655380"/>
              <a:ext cx="3697200" cy="168592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45802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1A35"/>
        </a:solidFill>
        <a:effectLst/>
      </p:bgPr>
    </p:bg>
    <p:spTree>
      <p:nvGrpSpPr>
        <p:cNvPr id="1" name=""/>
        <p:cNvGrpSpPr/>
        <p:nvPr/>
      </p:nvGrpSpPr>
      <p:grpSpPr>
        <a:xfrm>
          <a:off x="0" y="0"/>
          <a:ext cx="0" cy="0"/>
          <a:chOff x="0" y="0"/>
          <a:chExt cx="0" cy="0"/>
        </a:xfrm>
      </p:grpSpPr>
      <p:grpSp>
        <p:nvGrpSpPr>
          <p:cNvPr id="4" name="Grupo 86">
            <a:extLst>
              <a:ext uri="{FF2B5EF4-FFF2-40B4-BE49-F238E27FC236}">
                <a16:creationId xmlns:a16="http://schemas.microsoft.com/office/drawing/2014/main" id="{046C33D4-7774-43D7-86E7-5D578D510E36}"/>
              </a:ext>
            </a:extLst>
          </p:cNvPr>
          <p:cNvGrpSpPr/>
          <p:nvPr/>
        </p:nvGrpSpPr>
        <p:grpSpPr>
          <a:xfrm>
            <a:off x="-4021" y="0"/>
            <a:ext cx="12192000" cy="6858000"/>
            <a:chOff x="0" y="0"/>
            <a:chExt cx="12192000" cy="6858000"/>
          </a:xfrm>
        </p:grpSpPr>
        <p:sp>
          <p:nvSpPr>
            <p:cNvPr id="5" name="Rectángulo: esquinas redondeadas 12">
              <a:extLst>
                <a:ext uri="{FF2B5EF4-FFF2-40B4-BE49-F238E27FC236}">
                  <a16:creationId xmlns:a16="http://schemas.microsoft.com/office/drawing/2014/main" id="{AA864F84-4612-4072-8CC5-7ED2F2A3B7EE}"/>
                </a:ext>
              </a:extLst>
            </p:cNvPr>
            <p:cNvSpPr/>
            <p:nvPr/>
          </p:nvSpPr>
          <p:spPr>
            <a:xfrm>
              <a:off x="0" y="0"/>
              <a:ext cx="12192000" cy="6858000"/>
            </a:xfrm>
            <a:prstGeom prst="roundRect">
              <a:avLst>
                <a:gd name="adj" fmla="val 8257"/>
              </a:avLst>
            </a:prstGeom>
            <a:solidFill>
              <a:srgbClr val="14AC79"/>
            </a:solidFill>
            <a:ln>
              <a:noFill/>
            </a:ln>
            <a:scene3d>
              <a:camera prst="orthographicFront"/>
              <a:lightRig rig="threePt" dir="t"/>
            </a:scene3d>
            <a:sp3d prstMaterial="metal">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esquinas redondeadas 74">
              <a:extLst>
                <a:ext uri="{FF2B5EF4-FFF2-40B4-BE49-F238E27FC236}">
                  <a16:creationId xmlns:a16="http://schemas.microsoft.com/office/drawing/2014/main" id="{B5712B76-B639-47B9-AE8A-471D6E75C821}"/>
                </a:ext>
              </a:extLst>
            </p:cNvPr>
            <p:cNvSpPr/>
            <p:nvPr/>
          </p:nvSpPr>
          <p:spPr>
            <a:xfrm>
              <a:off x="85380" y="90000"/>
              <a:ext cx="12013200" cy="6678000"/>
            </a:xfrm>
            <a:prstGeom prst="roundRect">
              <a:avLst>
                <a:gd name="adj" fmla="val 825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Rectángulo: esquinas redondeadas 75">
              <a:extLst>
                <a:ext uri="{FF2B5EF4-FFF2-40B4-BE49-F238E27FC236}">
                  <a16:creationId xmlns:a16="http://schemas.microsoft.com/office/drawing/2014/main" id="{578844BF-2A98-434F-B029-92B066CE2D69}"/>
                </a:ext>
              </a:extLst>
            </p:cNvPr>
            <p:cNvSpPr/>
            <p:nvPr/>
          </p:nvSpPr>
          <p:spPr>
            <a:xfrm>
              <a:off x="721073" y="180000"/>
              <a:ext cx="10753200" cy="6498000"/>
            </a:xfrm>
            <a:prstGeom prst="roundRect">
              <a:avLst>
                <a:gd name="adj" fmla="val 0"/>
              </a:avLst>
            </a:prstGeom>
            <a:solidFill>
              <a:srgbClr val="00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Rectángulo: esquinas redondeadas 17">
              <a:extLst>
                <a:ext uri="{FF2B5EF4-FFF2-40B4-BE49-F238E27FC236}">
                  <a16:creationId xmlns:a16="http://schemas.microsoft.com/office/drawing/2014/main" id="{E6A040D6-4E20-427B-B6D8-55651DC23BFA}"/>
                </a:ext>
              </a:extLst>
            </p:cNvPr>
            <p:cNvSpPr/>
            <p:nvPr/>
          </p:nvSpPr>
          <p:spPr>
            <a:xfrm>
              <a:off x="285407" y="1989000"/>
              <a:ext cx="235639" cy="2880000"/>
            </a:xfrm>
            <a:prstGeom prst="roundRect">
              <a:avLst>
                <a:gd name="adj" fmla="val 50000"/>
              </a:avLst>
            </a:prstGeom>
            <a:pattFill prst="openDmnd">
              <a:fgClr>
                <a:schemeClr val="tx1">
                  <a:lumMod val="95000"/>
                  <a:lumOff val="5000"/>
                </a:schemeClr>
              </a:fgClr>
              <a:bgClr>
                <a:schemeClr val="bg2">
                  <a:lumMod val="25000"/>
                </a:schemeClr>
              </a:bgClr>
            </a:pattFill>
            <a:ln>
              <a:solidFill>
                <a:schemeClr val="tx1"/>
              </a:solidFill>
            </a:ln>
            <a:effectLst>
              <a:innerShdw blurRad="114300" dist="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Elipse 76">
              <a:extLst>
                <a:ext uri="{FF2B5EF4-FFF2-40B4-BE49-F238E27FC236}">
                  <a16:creationId xmlns:a16="http://schemas.microsoft.com/office/drawing/2014/main" id="{8534307E-F83F-43AD-973D-6A391A86AC2A}"/>
                </a:ext>
              </a:extLst>
            </p:cNvPr>
            <p:cNvSpPr/>
            <p:nvPr/>
          </p:nvSpPr>
          <p:spPr>
            <a:xfrm>
              <a:off x="277226" y="769500"/>
              <a:ext cx="252000" cy="2520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Elipse 21">
              <a:extLst>
                <a:ext uri="{FF2B5EF4-FFF2-40B4-BE49-F238E27FC236}">
                  <a16:creationId xmlns:a16="http://schemas.microsoft.com/office/drawing/2014/main" id="{10013391-AF14-4F58-A90B-D138E6E5DEA1}"/>
                </a:ext>
              </a:extLst>
            </p:cNvPr>
            <p:cNvSpPr/>
            <p:nvPr/>
          </p:nvSpPr>
          <p:spPr>
            <a:xfrm>
              <a:off x="368765" y="859500"/>
              <a:ext cx="72000" cy="72000"/>
            </a:xfrm>
            <a:prstGeom prst="ellipse">
              <a:avLst/>
            </a:prstGeom>
            <a:gradFill flip="none" rotWithShape="1">
              <a:gsLst>
                <a:gs pos="34000">
                  <a:srgbClr val="7030A0"/>
                </a:gs>
                <a:gs pos="85000">
                  <a:srgbClr val="FF0000"/>
                </a:gs>
                <a:gs pos="8000">
                  <a:schemeClr val="accent5"/>
                </a:gs>
                <a:gs pos="55000">
                  <a:srgbClr val="BB0D9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Rectángulo: esquinas redondeadas 23">
              <a:extLst>
                <a:ext uri="{FF2B5EF4-FFF2-40B4-BE49-F238E27FC236}">
                  <a16:creationId xmlns:a16="http://schemas.microsoft.com/office/drawing/2014/main" id="{358D9D59-B699-439E-BC6C-DF3F415A88CF}"/>
                </a:ext>
              </a:extLst>
            </p:cNvPr>
            <p:cNvSpPr/>
            <p:nvPr/>
          </p:nvSpPr>
          <p:spPr>
            <a:xfrm>
              <a:off x="11606426" y="3249000"/>
              <a:ext cx="360000" cy="360000"/>
            </a:xfrm>
            <a:prstGeom prst="roundRect">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Triángulo isósceles 82">
              <a:extLst>
                <a:ext uri="{FF2B5EF4-FFF2-40B4-BE49-F238E27FC236}">
                  <a16:creationId xmlns:a16="http://schemas.microsoft.com/office/drawing/2014/main" id="{CC6C7F7B-5AE6-4874-9E16-8613FD97E6EE}"/>
                </a:ext>
              </a:extLst>
            </p:cNvPr>
            <p:cNvSpPr/>
            <p:nvPr/>
          </p:nvSpPr>
          <p:spPr>
            <a:xfrm flipV="1">
              <a:off x="11605290" y="5020892"/>
              <a:ext cx="360000" cy="360000"/>
            </a:xfrm>
            <a:prstGeom prst="triangl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3" name="Grupo 85">
              <a:extLst>
                <a:ext uri="{FF2B5EF4-FFF2-40B4-BE49-F238E27FC236}">
                  <a16:creationId xmlns:a16="http://schemas.microsoft.com/office/drawing/2014/main" id="{75A76253-A0C1-4FAE-9317-5F1A5F308BCE}"/>
                </a:ext>
              </a:extLst>
            </p:cNvPr>
            <p:cNvGrpSpPr/>
            <p:nvPr/>
          </p:nvGrpSpPr>
          <p:grpSpPr>
            <a:xfrm>
              <a:off x="11651050" y="1387108"/>
              <a:ext cx="263858" cy="450000"/>
              <a:chOff x="10620654" y="1322776"/>
              <a:chExt cx="263858" cy="450000"/>
            </a:xfrm>
          </p:grpSpPr>
          <p:sp>
            <p:nvSpPr>
              <p:cNvPr id="14" name="Rectángulo 83">
                <a:extLst>
                  <a:ext uri="{FF2B5EF4-FFF2-40B4-BE49-F238E27FC236}">
                    <a16:creationId xmlns:a16="http://schemas.microsoft.com/office/drawing/2014/main" id="{BBA839DE-A195-4D0C-9568-686633670519}"/>
                  </a:ext>
                </a:extLst>
              </p:cNvPr>
              <p:cNvSpPr/>
              <p:nvPr/>
            </p:nvSpPr>
            <p:spPr>
              <a:xfrm>
                <a:off x="10620654" y="132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15" name="Rectángulo 84">
                <a:extLst>
                  <a:ext uri="{FF2B5EF4-FFF2-40B4-BE49-F238E27FC236}">
                    <a16:creationId xmlns:a16="http://schemas.microsoft.com/office/drawing/2014/main" id="{E2CE3146-3883-40D1-B073-7B750B331873}"/>
                  </a:ext>
                </a:extLst>
              </p:cNvPr>
              <p:cNvSpPr/>
              <p:nvPr/>
            </p:nvSpPr>
            <p:spPr>
              <a:xfrm>
                <a:off x="10704512" y="141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grpSp>
      </p:grpSp>
      <p:sp>
        <p:nvSpPr>
          <p:cNvPr id="35" name="Rectangle 34">
            <a:extLst>
              <a:ext uri="{FF2B5EF4-FFF2-40B4-BE49-F238E27FC236}">
                <a16:creationId xmlns:a16="http://schemas.microsoft.com/office/drawing/2014/main" id="{DB21BAEB-0A5A-4CE3-84A5-6E298F50B32A}"/>
              </a:ext>
            </a:extLst>
          </p:cNvPr>
          <p:cNvSpPr/>
          <p:nvPr/>
        </p:nvSpPr>
        <p:spPr>
          <a:xfrm>
            <a:off x="8400256" y="180000"/>
            <a:ext cx="3081399" cy="6498000"/>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367510 w 781527"/>
              <a:gd name="connsiteY0" fmla="*/ 0 h 10753201"/>
              <a:gd name="connsiteX1" fmla="*/ 781527 w 781527"/>
              <a:gd name="connsiteY1" fmla="*/ 0 h 10753201"/>
              <a:gd name="connsiteX2" fmla="*/ 781527 w 781527"/>
              <a:gd name="connsiteY2" fmla="*/ 10753201 h 10753201"/>
              <a:gd name="connsiteX3" fmla="*/ 367510 w 781527"/>
              <a:gd name="connsiteY3" fmla="*/ 10753201 h 10753201"/>
              <a:gd name="connsiteX4" fmla="*/ 55 w 781527"/>
              <a:gd name="connsiteY4" fmla="*/ 771860 h 10753201"/>
              <a:gd name="connsiteX5" fmla="*/ 367510 w 781527"/>
              <a:gd name="connsiteY5" fmla="*/ 0 h 10753201"/>
              <a:gd name="connsiteX0" fmla="*/ 368308 w 782325"/>
              <a:gd name="connsiteY0" fmla="*/ 0 h 10753201"/>
              <a:gd name="connsiteX1" fmla="*/ 782325 w 782325"/>
              <a:gd name="connsiteY1" fmla="*/ 0 h 10753201"/>
              <a:gd name="connsiteX2" fmla="*/ 782325 w 782325"/>
              <a:gd name="connsiteY2" fmla="*/ 10753201 h 10753201"/>
              <a:gd name="connsiteX3" fmla="*/ 368308 w 782325"/>
              <a:gd name="connsiteY3" fmla="*/ 10753201 h 10753201"/>
              <a:gd name="connsiteX4" fmla="*/ 649782 w 782325"/>
              <a:gd name="connsiteY4" fmla="*/ 3544557 h 10753201"/>
              <a:gd name="connsiteX5" fmla="*/ 853 w 782325"/>
              <a:gd name="connsiteY5" fmla="*/ 771860 h 10753201"/>
              <a:gd name="connsiteX6" fmla="*/ 368308 w 782325"/>
              <a:gd name="connsiteY6" fmla="*/ 0 h 1075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2325" h="10753201">
                <a:moveTo>
                  <a:pt x="368308" y="0"/>
                </a:moveTo>
                <a:lnTo>
                  <a:pt x="782325" y="0"/>
                </a:lnTo>
                <a:lnTo>
                  <a:pt x="782325" y="10753201"/>
                </a:lnTo>
                <a:lnTo>
                  <a:pt x="368308" y="10753201"/>
                </a:lnTo>
                <a:cubicBezTo>
                  <a:pt x="272475" y="9935218"/>
                  <a:pt x="711025" y="5208114"/>
                  <a:pt x="649782" y="3544557"/>
                </a:cubicBezTo>
                <a:cubicBezTo>
                  <a:pt x="588540" y="1881000"/>
                  <a:pt x="-25977" y="1746078"/>
                  <a:pt x="853" y="771860"/>
                </a:cubicBezTo>
                <a:lnTo>
                  <a:pt x="368308" y="0"/>
                </a:lnTo>
                <a:close/>
              </a:path>
            </a:pathLst>
          </a:custGeom>
          <a:blipFill dpi="0" rotWithShape="1">
            <a:blip r:embed="rId2"/>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2" name="Group 1">
            <a:extLst>
              <a:ext uri="{FF2B5EF4-FFF2-40B4-BE49-F238E27FC236}">
                <a16:creationId xmlns:a16="http://schemas.microsoft.com/office/drawing/2014/main" id="{349539E2-C3CC-465E-BAE9-F9E8DFDA39CE}"/>
              </a:ext>
            </a:extLst>
          </p:cNvPr>
          <p:cNvGrpSpPr/>
          <p:nvPr/>
        </p:nvGrpSpPr>
        <p:grpSpPr>
          <a:xfrm>
            <a:off x="721072" y="293740"/>
            <a:ext cx="5014888" cy="1078520"/>
            <a:chOff x="1220274" y="2060847"/>
            <a:chExt cx="4696909" cy="1078520"/>
          </a:xfrm>
        </p:grpSpPr>
        <p:sp>
          <p:nvSpPr>
            <p:cNvPr id="59" name="Parallelogram 38">
              <a:extLst>
                <a:ext uri="{FF2B5EF4-FFF2-40B4-BE49-F238E27FC236}">
                  <a16:creationId xmlns:a16="http://schemas.microsoft.com/office/drawing/2014/main" id="{910D4268-AD34-4163-AB6F-8FBABDDB6393}"/>
                </a:ext>
              </a:extLst>
            </p:cNvPr>
            <p:cNvSpPr/>
            <p:nvPr/>
          </p:nvSpPr>
          <p:spPr>
            <a:xfrm rot="16200000">
              <a:off x="1008463" y="2272658"/>
              <a:ext cx="834851" cy="411230"/>
            </a:xfrm>
            <a:prstGeom prst="parallelogram">
              <a:avLst>
                <a:gd name="adj" fmla="val 44901"/>
              </a:avLst>
            </a:prstGeom>
            <a:pattFill prst="lgConfetti">
              <a:fgClr>
                <a:schemeClr val="bg2">
                  <a:lumMod val="25000"/>
                </a:schemeClr>
              </a:fgClr>
              <a:bgClr>
                <a:schemeClr val="bg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57" name="Rectangle 56">
              <a:extLst>
                <a:ext uri="{FF2B5EF4-FFF2-40B4-BE49-F238E27FC236}">
                  <a16:creationId xmlns:a16="http://schemas.microsoft.com/office/drawing/2014/main" id="{EEAE2792-C99F-4EA8-8170-30EC652D1564}"/>
                </a:ext>
              </a:extLst>
            </p:cNvPr>
            <p:cNvSpPr/>
            <p:nvPr/>
          </p:nvSpPr>
          <p:spPr>
            <a:xfrm>
              <a:off x="1567970" y="2248973"/>
              <a:ext cx="4158404" cy="646724"/>
            </a:xfrm>
            <a:prstGeom prst="rect">
              <a:avLst/>
            </a:prstGeom>
            <a:pattFill prst="lgConfetti">
              <a:fgClr>
                <a:schemeClr val="bg2">
                  <a:lumMod val="25000"/>
                </a:schemeClr>
              </a:fgClr>
              <a:bgClr>
                <a:srgbClr val="A2AFC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58" name="Rectangle 57">
              <a:extLst>
                <a:ext uri="{FF2B5EF4-FFF2-40B4-BE49-F238E27FC236}">
                  <a16:creationId xmlns:a16="http://schemas.microsoft.com/office/drawing/2014/main" id="{3B1E87E7-3E35-49A7-AE69-1DD346C87AFF}"/>
                </a:ext>
              </a:extLst>
            </p:cNvPr>
            <p:cNvSpPr/>
            <p:nvPr/>
          </p:nvSpPr>
          <p:spPr>
            <a:xfrm>
              <a:off x="1758779" y="2418072"/>
              <a:ext cx="4158404" cy="721295"/>
            </a:xfrm>
            <a:prstGeom prst="rect">
              <a:avLst/>
            </a:prstGeom>
            <a:gradFill>
              <a:gsLst>
                <a:gs pos="2000">
                  <a:srgbClr val="1B4C5B"/>
                </a:gs>
                <a:gs pos="51000">
                  <a:srgbClr val="26697E"/>
                </a:gs>
                <a:gs pos="100000">
                  <a:srgbClr val="2E99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800" b="1" dirty="0">
                  <a:latin typeface="DK Breakfast Burrito" panose="02000000000000000000" pitchFamily="50" charset="0"/>
                  <a:ea typeface="ChildsWish" panose="02000603000000000000" pitchFamily="2" charset="0"/>
                  <a:cs typeface="Angie Atore" panose="00000400000000000000" pitchFamily="2" charset="-79"/>
                </a:rPr>
                <a:t>electroencefalografía</a:t>
              </a:r>
              <a:endParaRPr lang="es-MX" sz="4000" b="1" dirty="0">
                <a:latin typeface="DK Breakfast Burrito" panose="02000000000000000000" pitchFamily="50" charset="0"/>
                <a:ea typeface="ChildsWish" panose="02000603000000000000" pitchFamily="2" charset="0"/>
                <a:cs typeface="Angie Atore" panose="00000400000000000000" pitchFamily="2" charset="-79"/>
              </a:endParaRPr>
            </a:p>
          </p:txBody>
        </p:sp>
      </p:grpSp>
      <p:sp>
        <p:nvSpPr>
          <p:cNvPr id="37" name="Rectángulo 1">
            <a:extLst>
              <a:ext uri="{FF2B5EF4-FFF2-40B4-BE49-F238E27FC236}">
                <a16:creationId xmlns:a16="http://schemas.microsoft.com/office/drawing/2014/main" id="{7DD1D872-03A2-4A6E-AD8A-D7647167A2CB}"/>
              </a:ext>
            </a:extLst>
          </p:cNvPr>
          <p:cNvSpPr/>
          <p:nvPr/>
        </p:nvSpPr>
        <p:spPr>
          <a:xfrm>
            <a:off x="1753700" y="2409353"/>
            <a:ext cx="4007178" cy="3046988"/>
          </a:xfrm>
          <a:prstGeom prst="rect">
            <a:avLst/>
          </a:prstGeom>
        </p:spPr>
        <p:txBody>
          <a:bodyPr wrap="square">
            <a:spAutoFit/>
          </a:bodyPr>
          <a:lstStyle/>
          <a:p>
            <a:r>
              <a:rPr lang="es-MX" sz="2400" dirty="0">
                <a:solidFill>
                  <a:schemeClr val="bg1"/>
                </a:solidFill>
                <a:latin typeface="Century Gothic" panose="020B0502020202020204" pitchFamily="34" charset="0"/>
                <a:ea typeface="Arial" panose="020B0604020202020204" pitchFamily="34" charset="0"/>
                <a:cs typeface="Arial" panose="020B0604020202020204" pitchFamily="34" charset="0"/>
              </a:rPr>
              <a:t>La electroencefalografía es una técnica de exploración funcional del sistema nervioso central (SNC) mediante la cual se obtiene el registro de la actividad eléctrica cerebral en tiempo real. </a:t>
            </a:r>
            <a:endParaRPr lang="es-MX" sz="2400" dirty="0">
              <a:solidFill>
                <a:schemeClr val="bg1"/>
              </a:solidFill>
              <a:latin typeface="Century Gothic" panose="020B0502020202020204" pitchFamily="34" charset="0"/>
            </a:endParaRPr>
          </a:p>
        </p:txBody>
      </p:sp>
      <p:pic>
        <p:nvPicPr>
          <p:cNvPr id="39" name="Picture 8" descr="Resultado de imagen para ondas cerebrales THETA PNG">
            <a:extLst>
              <a:ext uri="{FF2B5EF4-FFF2-40B4-BE49-F238E27FC236}">
                <a16:creationId xmlns:a16="http://schemas.microsoft.com/office/drawing/2014/main" id="{79E835FD-9790-4E31-BED3-C591B8501BAC}"/>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49068" y="2418919"/>
            <a:ext cx="3697200" cy="168592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0" descr="Resultado de imagen para ondas cerebrales DELTA PNG">
            <a:extLst>
              <a:ext uri="{FF2B5EF4-FFF2-40B4-BE49-F238E27FC236}">
                <a16:creationId xmlns:a16="http://schemas.microsoft.com/office/drawing/2014/main" id="{A0417E2E-61E8-49D7-84D2-F7293C8E40EA}"/>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60471" y="3613823"/>
            <a:ext cx="3697200" cy="153403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3EFDCB8B-0D3C-4987-AEB2-0C436BFAE8A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9000" contrast="22000"/>
                    </a14:imgEffect>
                  </a14:imgLayer>
                </a14:imgProps>
              </a:ext>
              <a:ext uri="{28A0092B-C50C-407E-A947-70E740481C1C}">
                <a14:useLocalDpi xmlns:a14="http://schemas.microsoft.com/office/drawing/2010/main" val="0"/>
              </a:ext>
            </a:extLst>
          </a:blip>
          <a:srcRect l="33506" t="9052" r="34169" b="47827"/>
          <a:stretch/>
        </p:blipFill>
        <p:spPr>
          <a:xfrm>
            <a:off x="6737086" y="2655575"/>
            <a:ext cx="2112961" cy="2213425"/>
          </a:xfrm>
          <a:prstGeom prst="rect">
            <a:avLst/>
          </a:prstGeom>
        </p:spPr>
      </p:pic>
    </p:spTree>
    <p:extLst>
      <p:ext uri="{BB962C8B-B14F-4D97-AF65-F5344CB8AC3E}">
        <p14:creationId xmlns:p14="http://schemas.microsoft.com/office/powerpoint/2010/main" val="240762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1A35"/>
        </a:solidFill>
        <a:effectLst/>
      </p:bgPr>
    </p:bg>
    <p:spTree>
      <p:nvGrpSpPr>
        <p:cNvPr id="1" name=""/>
        <p:cNvGrpSpPr/>
        <p:nvPr/>
      </p:nvGrpSpPr>
      <p:grpSpPr>
        <a:xfrm>
          <a:off x="0" y="0"/>
          <a:ext cx="0" cy="0"/>
          <a:chOff x="0" y="0"/>
          <a:chExt cx="0" cy="0"/>
        </a:xfrm>
      </p:grpSpPr>
      <p:grpSp>
        <p:nvGrpSpPr>
          <p:cNvPr id="4" name="Grupo 86">
            <a:extLst>
              <a:ext uri="{FF2B5EF4-FFF2-40B4-BE49-F238E27FC236}">
                <a16:creationId xmlns:a16="http://schemas.microsoft.com/office/drawing/2014/main" id="{046C33D4-7774-43D7-86E7-5D578D510E36}"/>
              </a:ext>
            </a:extLst>
          </p:cNvPr>
          <p:cNvGrpSpPr/>
          <p:nvPr/>
        </p:nvGrpSpPr>
        <p:grpSpPr>
          <a:xfrm>
            <a:off x="-4021" y="0"/>
            <a:ext cx="12192000" cy="6858000"/>
            <a:chOff x="0" y="0"/>
            <a:chExt cx="12192000" cy="6858000"/>
          </a:xfrm>
        </p:grpSpPr>
        <p:sp>
          <p:nvSpPr>
            <p:cNvPr id="5" name="Rectángulo: esquinas redondeadas 12">
              <a:extLst>
                <a:ext uri="{FF2B5EF4-FFF2-40B4-BE49-F238E27FC236}">
                  <a16:creationId xmlns:a16="http://schemas.microsoft.com/office/drawing/2014/main" id="{AA864F84-4612-4072-8CC5-7ED2F2A3B7EE}"/>
                </a:ext>
              </a:extLst>
            </p:cNvPr>
            <p:cNvSpPr/>
            <p:nvPr/>
          </p:nvSpPr>
          <p:spPr>
            <a:xfrm>
              <a:off x="0" y="0"/>
              <a:ext cx="12192000" cy="6858000"/>
            </a:xfrm>
            <a:prstGeom prst="roundRect">
              <a:avLst>
                <a:gd name="adj" fmla="val 8257"/>
              </a:avLst>
            </a:prstGeom>
            <a:solidFill>
              <a:srgbClr val="14AC79"/>
            </a:solidFill>
            <a:ln>
              <a:noFill/>
            </a:ln>
            <a:scene3d>
              <a:camera prst="orthographicFront"/>
              <a:lightRig rig="threePt" dir="t"/>
            </a:scene3d>
            <a:sp3d prstMaterial="metal">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esquinas redondeadas 74">
              <a:extLst>
                <a:ext uri="{FF2B5EF4-FFF2-40B4-BE49-F238E27FC236}">
                  <a16:creationId xmlns:a16="http://schemas.microsoft.com/office/drawing/2014/main" id="{B5712B76-B639-47B9-AE8A-471D6E75C821}"/>
                </a:ext>
              </a:extLst>
            </p:cNvPr>
            <p:cNvSpPr/>
            <p:nvPr/>
          </p:nvSpPr>
          <p:spPr>
            <a:xfrm>
              <a:off x="85380" y="90000"/>
              <a:ext cx="12013200" cy="6678000"/>
            </a:xfrm>
            <a:prstGeom prst="roundRect">
              <a:avLst>
                <a:gd name="adj" fmla="val 825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Rectángulo: esquinas redondeadas 75">
              <a:extLst>
                <a:ext uri="{FF2B5EF4-FFF2-40B4-BE49-F238E27FC236}">
                  <a16:creationId xmlns:a16="http://schemas.microsoft.com/office/drawing/2014/main" id="{578844BF-2A98-434F-B029-92B066CE2D69}"/>
                </a:ext>
              </a:extLst>
            </p:cNvPr>
            <p:cNvSpPr/>
            <p:nvPr/>
          </p:nvSpPr>
          <p:spPr>
            <a:xfrm>
              <a:off x="721073" y="180000"/>
              <a:ext cx="10753200" cy="6498000"/>
            </a:xfrm>
            <a:prstGeom prst="roundRect">
              <a:avLst>
                <a:gd name="adj" fmla="val 0"/>
              </a:avLst>
            </a:prstGeom>
            <a:solidFill>
              <a:srgbClr val="00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Rectángulo: esquinas redondeadas 17">
              <a:extLst>
                <a:ext uri="{FF2B5EF4-FFF2-40B4-BE49-F238E27FC236}">
                  <a16:creationId xmlns:a16="http://schemas.microsoft.com/office/drawing/2014/main" id="{E6A040D6-4E20-427B-B6D8-55651DC23BFA}"/>
                </a:ext>
              </a:extLst>
            </p:cNvPr>
            <p:cNvSpPr/>
            <p:nvPr/>
          </p:nvSpPr>
          <p:spPr>
            <a:xfrm>
              <a:off x="285407" y="1989000"/>
              <a:ext cx="235639" cy="2880000"/>
            </a:xfrm>
            <a:prstGeom prst="roundRect">
              <a:avLst>
                <a:gd name="adj" fmla="val 50000"/>
              </a:avLst>
            </a:prstGeom>
            <a:pattFill prst="openDmnd">
              <a:fgClr>
                <a:schemeClr val="tx1">
                  <a:lumMod val="95000"/>
                  <a:lumOff val="5000"/>
                </a:schemeClr>
              </a:fgClr>
              <a:bgClr>
                <a:schemeClr val="bg2">
                  <a:lumMod val="25000"/>
                </a:schemeClr>
              </a:bgClr>
            </a:pattFill>
            <a:ln>
              <a:solidFill>
                <a:schemeClr val="tx1"/>
              </a:solidFill>
            </a:ln>
            <a:effectLst>
              <a:innerShdw blurRad="114300" dist="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Elipse 76">
              <a:extLst>
                <a:ext uri="{FF2B5EF4-FFF2-40B4-BE49-F238E27FC236}">
                  <a16:creationId xmlns:a16="http://schemas.microsoft.com/office/drawing/2014/main" id="{8534307E-F83F-43AD-973D-6A391A86AC2A}"/>
                </a:ext>
              </a:extLst>
            </p:cNvPr>
            <p:cNvSpPr/>
            <p:nvPr/>
          </p:nvSpPr>
          <p:spPr>
            <a:xfrm>
              <a:off x="277226" y="769500"/>
              <a:ext cx="252000" cy="2520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Elipse 21">
              <a:extLst>
                <a:ext uri="{FF2B5EF4-FFF2-40B4-BE49-F238E27FC236}">
                  <a16:creationId xmlns:a16="http://schemas.microsoft.com/office/drawing/2014/main" id="{10013391-AF14-4F58-A90B-D138E6E5DEA1}"/>
                </a:ext>
              </a:extLst>
            </p:cNvPr>
            <p:cNvSpPr/>
            <p:nvPr/>
          </p:nvSpPr>
          <p:spPr>
            <a:xfrm>
              <a:off x="368765" y="859500"/>
              <a:ext cx="72000" cy="72000"/>
            </a:xfrm>
            <a:prstGeom prst="ellipse">
              <a:avLst/>
            </a:prstGeom>
            <a:gradFill flip="none" rotWithShape="1">
              <a:gsLst>
                <a:gs pos="34000">
                  <a:srgbClr val="7030A0"/>
                </a:gs>
                <a:gs pos="85000">
                  <a:srgbClr val="FF0000"/>
                </a:gs>
                <a:gs pos="8000">
                  <a:schemeClr val="accent5"/>
                </a:gs>
                <a:gs pos="55000">
                  <a:srgbClr val="BB0D9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Rectángulo: esquinas redondeadas 23">
              <a:extLst>
                <a:ext uri="{FF2B5EF4-FFF2-40B4-BE49-F238E27FC236}">
                  <a16:creationId xmlns:a16="http://schemas.microsoft.com/office/drawing/2014/main" id="{358D9D59-B699-439E-BC6C-DF3F415A88CF}"/>
                </a:ext>
              </a:extLst>
            </p:cNvPr>
            <p:cNvSpPr/>
            <p:nvPr/>
          </p:nvSpPr>
          <p:spPr>
            <a:xfrm>
              <a:off x="11606426" y="3249000"/>
              <a:ext cx="360000" cy="360000"/>
            </a:xfrm>
            <a:prstGeom prst="roundRect">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Triángulo isósceles 82">
              <a:extLst>
                <a:ext uri="{FF2B5EF4-FFF2-40B4-BE49-F238E27FC236}">
                  <a16:creationId xmlns:a16="http://schemas.microsoft.com/office/drawing/2014/main" id="{CC6C7F7B-5AE6-4874-9E16-8613FD97E6EE}"/>
                </a:ext>
              </a:extLst>
            </p:cNvPr>
            <p:cNvSpPr/>
            <p:nvPr/>
          </p:nvSpPr>
          <p:spPr>
            <a:xfrm flipV="1">
              <a:off x="11605290" y="5020892"/>
              <a:ext cx="360000" cy="360000"/>
            </a:xfrm>
            <a:prstGeom prst="triangl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3" name="Grupo 85">
              <a:extLst>
                <a:ext uri="{FF2B5EF4-FFF2-40B4-BE49-F238E27FC236}">
                  <a16:creationId xmlns:a16="http://schemas.microsoft.com/office/drawing/2014/main" id="{75A76253-A0C1-4FAE-9317-5F1A5F308BCE}"/>
                </a:ext>
              </a:extLst>
            </p:cNvPr>
            <p:cNvGrpSpPr/>
            <p:nvPr/>
          </p:nvGrpSpPr>
          <p:grpSpPr>
            <a:xfrm>
              <a:off x="11651050" y="1387108"/>
              <a:ext cx="263858" cy="450000"/>
              <a:chOff x="10620654" y="1322776"/>
              <a:chExt cx="263858" cy="450000"/>
            </a:xfrm>
          </p:grpSpPr>
          <p:sp>
            <p:nvSpPr>
              <p:cNvPr id="14" name="Rectángulo 83">
                <a:extLst>
                  <a:ext uri="{FF2B5EF4-FFF2-40B4-BE49-F238E27FC236}">
                    <a16:creationId xmlns:a16="http://schemas.microsoft.com/office/drawing/2014/main" id="{BBA839DE-A195-4D0C-9568-686633670519}"/>
                  </a:ext>
                </a:extLst>
              </p:cNvPr>
              <p:cNvSpPr/>
              <p:nvPr/>
            </p:nvSpPr>
            <p:spPr>
              <a:xfrm>
                <a:off x="10620654" y="132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15" name="Rectángulo 84">
                <a:extLst>
                  <a:ext uri="{FF2B5EF4-FFF2-40B4-BE49-F238E27FC236}">
                    <a16:creationId xmlns:a16="http://schemas.microsoft.com/office/drawing/2014/main" id="{E2CE3146-3883-40D1-B073-7B750B331873}"/>
                  </a:ext>
                </a:extLst>
              </p:cNvPr>
              <p:cNvSpPr/>
              <p:nvPr/>
            </p:nvSpPr>
            <p:spPr>
              <a:xfrm>
                <a:off x="10704512" y="141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grpSp>
      </p:grpSp>
      <p:sp>
        <p:nvSpPr>
          <p:cNvPr id="35" name="Rectangle 34">
            <a:extLst>
              <a:ext uri="{FF2B5EF4-FFF2-40B4-BE49-F238E27FC236}">
                <a16:creationId xmlns:a16="http://schemas.microsoft.com/office/drawing/2014/main" id="{DB21BAEB-0A5A-4CE3-84A5-6E298F50B32A}"/>
              </a:ext>
            </a:extLst>
          </p:cNvPr>
          <p:cNvSpPr/>
          <p:nvPr/>
        </p:nvSpPr>
        <p:spPr>
          <a:xfrm rot="5400000">
            <a:off x="5538604" y="739983"/>
            <a:ext cx="1082391" cy="10780905"/>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367510 w 781527"/>
              <a:gd name="connsiteY0" fmla="*/ 0 h 10753201"/>
              <a:gd name="connsiteX1" fmla="*/ 781527 w 781527"/>
              <a:gd name="connsiteY1" fmla="*/ 0 h 10753201"/>
              <a:gd name="connsiteX2" fmla="*/ 781527 w 781527"/>
              <a:gd name="connsiteY2" fmla="*/ 10753201 h 10753201"/>
              <a:gd name="connsiteX3" fmla="*/ 367510 w 781527"/>
              <a:gd name="connsiteY3" fmla="*/ 10753201 h 10753201"/>
              <a:gd name="connsiteX4" fmla="*/ 55 w 781527"/>
              <a:gd name="connsiteY4" fmla="*/ 771860 h 10753201"/>
              <a:gd name="connsiteX5" fmla="*/ 367510 w 781527"/>
              <a:gd name="connsiteY5" fmla="*/ 0 h 10753201"/>
              <a:gd name="connsiteX0" fmla="*/ 368308 w 782325"/>
              <a:gd name="connsiteY0" fmla="*/ 0 h 10753201"/>
              <a:gd name="connsiteX1" fmla="*/ 782325 w 782325"/>
              <a:gd name="connsiteY1" fmla="*/ 0 h 10753201"/>
              <a:gd name="connsiteX2" fmla="*/ 782325 w 782325"/>
              <a:gd name="connsiteY2" fmla="*/ 10753201 h 10753201"/>
              <a:gd name="connsiteX3" fmla="*/ 368308 w 782325"/>
              <a:gd name="connsiteY3" fmla="*/ 10753201 h 10753201"/>
              <a:gd name="connsiteX4" fmla="*/ 649782 w 782325"/>
              <a:gd name="connsiteY4" fmla="*/ 3544557 h 10753201"/>
              <a:gd name="connsiteX5" fmla="*/ 853 w 782325"/>
              <a:gd name="connsiteY5" fmla="*/ 771860 h 10753201"/>
              <a:gd name="connsiteX6" fmla="*/ 368308 w 782325"/>
              <a:gd name="connsiteY6" fmla="*/ 0 h 1075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2325" h="10753201">
                <a:moveTo>
                  <a:pt x="368308" y="0"/>
                </a:moveTo>
                <a:lnTo>
                  <a:pt x="782325" y="0"/>
                </a:lnTo>
                <a:lnTo>
                  <a:pt x="782325" y="10753201"/>
                </a:lnTo>
                <a:lnTo>
                  <a:pt x="368308" y="10753201"/>
                </a:lnTo>
                <a:cubicBezTo>
                  <a:pt x="272475" y="9935218"/>
                  <a:pt x="711025" y="5208114"/>
                  <a:pt x="649782" y="3544557"/>
                </a:cubicBezTo>
                <a:cubicBezTo>
                  <a:pt x="588540" y="1881000"/>
                  <a:pt x="-25977" y="1746078"/>
                  <a:pt x="853" y="771860"/>
                </a:cubicBezTo>
                <a:lnTo>
                  <a:pt x="368308" y="0"/>
                </a:lnTo>
                <a:close/>
              </a:path>
            </a:pathLst>
          </a:custGeom>
          <a:blipFill dpi="0" rotWithShape="1">
            <a:blip r:embed="rId2"/>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2" name="Group 1">
            <a:extLst>
              <a:ext uri="{FF2B5EF4-FFF2-40B4-BE49-F238E27FC236}">
                <a16:creationId xmlns:a16="http://schemas.microsoft.com/office/drawing/2014/main" id="{349539E2-C3CC-465E-BAE9-F9E8DFDA39CE}"/>
              </a:ext>
            </a:extLst>
          </p:cNvPr>
          <p:cNvGrpSpPr/>
          <p:nvPr/>
        </p:nvGrpSpPr>
        <p:grpSpPr>
          <a:xfrm>
            <a:off x="721072" y="293740"/>
            <a:ext cx="3656361" cy="1078520"/>
            <a:chOff x="1220274" y="2060847"/>
            <a:chExt cx="3424522" cy="1078520"/>
          </a:xfrm>
        </p:grpSpPr>
        <p:sp>
          <p:nvSpPr>
            <p:cNvPr id="59" name="Parallelogram 38">
              <a:extLst>
                <a:ext uri="{FF2B5EF4-FFF2-40B4-BE49-F238E27FC236}">
                  <a16:creationId xmlns:a16="http://schemas.microsoft.com/office/drawing/2014/main" id="{910D4268-AD34-4163-AB6F-8FBABDDB6393}"/>
                </a:ext>
              </a:extLst>
            </p:cNvPr>
            <p:cNvSpPr/>
            <p:nvPr/>
          </p:nvSpPr>
          <p:spPr>
            <a:xfrm rot="16200000">
              <a:off x="1008463" y="2272658"/>
              <a:ext cx="834851" cy="411230"/>
            </a:xfrm>
            <a:prstGeom prst="parallelogram">
              <a:avLst>
                <a:gd name="adj" fmla="val 44901"/>
              </a:avLst>
            </a:prstGeom>
            <a:pattFill prst="lgConfetti">
              <a:fgClr>
                <a:schemeClr val="bg2">
                  <a:lumMod val="25000"/>
                </a:schemeClr>
              </a:fgClr>
              <a:bgClr>
                <a:schemeClr val="bg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57" name="Rectangle 56">
              <a:extLst>
                <a:ext uri="{FF2B5EF4-FFF2-40B4-BE49-F238E27FC236}">
                  <a16:creationId xmlns:a16="http://schemas.microsoft.com/office/drawing/2014/main" id="{EEAE2792-C99F-4EA8-8170-30EC652D1564}"/>
                </a:ext>
              </a:extLst>
            </p:cNvPr>
            <p:cNvSpPr/>
            <p:nvPr/>
          </p:nvSpPr>
          <p:spPr>
            <a:xfrm>
              <a:off x="1567970" y="2248973"/>
              <a:ext cx="2886017" cy="646724"/>
            </a:xfrm>
            <a:prstGeom prst="rect">
              <a:avLst/>
            </a:prstGeom>
            <a:pattFill prst="lgConfetti">
              <a:fgClr>
                <a:schemeClr val="bg2">
                  <a:lumMod val="25000"/>
                </a:schemeClr>
              </a:fgClr>
              <a:bgClr>
                <a:srgbClr val="A2AFC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58" name="Rectangle 57">
              <a:extLst>
                <a:ext uri="{FF2B5EF4-FFF2-40B4-BE49-F238E27FC236}">
                  <a16:creationId xmlns:a16="http://schemas.microsoft.com/office/drawing/2014/main" id="{3B1E87E7-3E35-49A7-AE69-1DD346C87AFF}"/>
                </a:ext>
              </a:extLst>
            </p:cNvPr>
            <p:cNvSpPr/>
            <p:nvPr/>
          </p:nvSpPr>
          <p:spPr>
            <a:xfrm>
              <a:off x="1758779" y="2418072"/>
              <a:ext cx="2886017" cy="721295"/>
            </a:xfrm>
            <a:prstGeom prst="rect">
              <a:avLst/>
            </a:prstGeom>
            <a:gradFill>
              <a:gsLst>
                <a:gs pos="2000">
                  <a:srgbClr val="1B4C5B"/>
                </a:gs>
                <a:gs pos="51000">
                  <a:srgbClr val="26697E"/>
                </a:gs>
                <a:gs pos="100000">
                  <a:srgbClr val="2E99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800" b="1" dirty="0">
                  <a:latin typeface="DK Breakfast Burrito" panose="02000000000000000000" pitchFamily="50" charset="0"/>
                  <a:ea typeface="ChildsWish" panose="02000603000000000000" pitchFamily="2" charset="0"/>
                  <a:cs typeface="Angie Atore" panose="00000400000000000000" pitchFamily="2" charset="-79"/>
                </a:rPr>
                <a:t>Diadema muse</a:t>
              </a:r>
            </a:p>
          </p:txBody>
        </p:sp>
      </p:grpSp>
      <p:sp>
        <p:nvSpPr>
          <p:cNvPr id="37" name="Rectángulo 1">
            <a:extLst>
              <a:ext uri="{FF2B5EF4-FFF2-40B4-BE49-F238E27FC236}">
                <a16:creationId xmlns:a16="http://schemas.microsoft.com/office/drawing/2014/main" id="{7DD1D872-03A2-4A6E-AD8A-D7647167A2CB}"/>
              </a:ext>
            </a:extLst>
          </p:cNvPr>
          <p:cNvSpPr/>
          <p:nvPr/>
        </p:nvSpPr>
        <p:spPr>
          <a:xfrm>
            <a:off x="4779244" y="369112"/>
            <a:ext cx="6415984" cy="1107996"/>
          </a:xfrm>
          <a:prstGeom prst="rect">
            <a:avLst/>
          </a:prstGeom>
        </p:spPr>
        <p:txBody>
          <a:bodyPr wrap="square">
            <a:spAutoFit/>
          </a:bodyPr>
          <a:lstStyle/>
          <a:p>
            <a:pPr algn="ctr"/>
            <a:r>
              <a:rPr lang="es-MX" sz="2200" dirty="0">
                <a:solidFill>
                  <a:schemeClr val="bg1"/>
                </a:solidFill>
                <a:latin typeface="Century Gothic" panose="020B0502020202020204" pitchFamily="34" charset="0"/>
                <a:ea typeface="Arial" panose="020B0604020202020204" pitchFamily="34" charset="0"/>
                <a:cs typeface="Arial" panose="020B0604020202020204" pitchFamily="34" charset="0"/>
              </a:rPr>
              <a:t>La diadema MUSE es una herramienta de acondicionamiento cerebral que mide las señales cerebrales.  </a:t>
            </a:r>
            <a:endParaRPr lang="es-MX" sz="2200" dirty="0">
              <a:solidFill>
                <a:schemeClr val="bg1"/>
              </a:solidFill>
              <a:latin typeface="Century Gothic" panose="020B0502020202020204" pitchFamily="34" charset="0"/>
            </a:endParaRPr>
          </a:p>
        </p:txBody>
      </p:sp>
      <p:grpSp>
        <p:nvGrpSpPr>
          <p:cNvPr id="17" name="Group 16">
            <a:extLst>
              <a:ext uri="{FF2B5EF4-FFF2-40B4-BE49-F238E27FC236}">
                <a16:creationId xmlns:a16="http://schemas.microsoft.com/office/drawing/2014/main" id="{4FF6084A-85A8-4787-B15E-F5CFDD9C1A5D}"/>
              </a:ext>
            </a:extLst>
          </p:cNvPr>
          <p:cNvGrpSpPr/>
          <p:nvPr/>
        </p:nvGrpSpPr>
        <p:grpSpPr>
          <a:xfrm>
            <a:off x="1281566" y="1636794"/>
            <a:ext cx="9629582" cy="4469294"/>
            <a:chOff x="1559496" y="1661429"/>
            <a:chExt cx="9629582" cy="4469294"/>
          </a:xfrm>
        </p:grpSpPr>
        <p:grpSp>
          <p:nvGrpSpPr>
            <p:cNvPr id="42" name="Group 41">
              <a:extLst>
                <a:ext uri="{FF2B5EF4-FFF2-40B4-BE49-F238E27FC236}">
                  <a16:creationId xmlns:a16="http://schemas.microsoft.com/office/drawing/2014/main" id="{46DC01E5-4B68-4E1A-A429-4C10EB32DF41}"/>
                </a:ext>
              </a:extLst>
            </p:cNvPr>
            <p:cNvGrpSpPr/>
            <p:nvPr/>
          </p:nvGrpSpPr>
          <p:grpSpPr>
            <a:xfrm>
              <a:off x="1653408" y="1661429"/>
              <a:ext cx="7623693" cy="4464392"/>
              <a:chOff x="1858525" y="1660517"/>
              <a:chExt cx="7623693" cy="4464392"/>
            </a:xfrm>
          </p:grpSpPr>
          <p:grpSp>
            <p:nvGrpSpPr>
              <p:cNvPr id="29" name="Group 28">
                <a:extLst>
                  <a:ext uri="{FF2B5EF4-FFF2-40B4-BE49-F238E27FC236}">
                    <a16:creationId xmlns:a16="http://schemas.microsoft.com/office/drawing/2014/main" id="{95344617-0876-4284-9B49-6C38FEF64A56}"/>
                  </a:ext>
                </a:extLst>
              </p:cNvPr>
              <p:cNvGrpSpPr/>
              <p:nvPr/>
            </p:nvGrpSpPr>
            <p:grpSpPr>
              <a:xfrm>
                <a:off x="2838191" y="2320521"/>
                <a:ext cx="6644027" cy="3804388"/>
                <a:chOff x="2795126" y="2311530"/>
                <a:chExt cx="6644027" cy="3804388"/>
              </a:xfrm>
            </p:grpSpPr>
            <p:pic>
              <p:nvPicPr>
                <p:cNvPr id="20" name="Picture 19">
                  <a:extLst>
                    <a:ext uri="{FF2B5EF4-FFF2-40B4-BE49-F238E27FC236}">
                      <a16:creationId xmlns:a16="http://schemas.microsoft.com/office/drawing/2014/main" id="{E062261A-78C7-413F-BE2B-26AF4F023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5126" y="2311530"/>
                  <a:ext cx="6644027" cy="3804388"/>
                </a:xfrm>
                <a:prstGeom prst="rect">
                  <a:avLst/>
                </a:prstGeom>
              </p:spPr>
            </p:pic>
            <p:cxnSp>
              <p:nvCxnSpPr>
                <p:cNvPr id="16" name="Conector recto 15">
                  <a:extLst>
                    <a:ext uri="{FF2B5EF4-FFF2-40B4-BE49-F238E27FC236}">
                      <a16:creationId xmlns:a16="http://schemas.microsoft.com/office/drawing/2014/main" id="{97BAB702-ABB3-4974-B202-A107CB22561C}"/>
                    </a:ext>
                  </a:extLst>
                </p:cNvPr>
                <p:cNvCxnSpPr>
                  <a:cxnSpLocks/>
                </p:cNvCxnSpPr>
                <p:nvPr/>
              </p:nvCxnSpPr>
              <p:spPr>
                <a:xfrm>
                  <a:off x="3172615" y="2311530"/>
                  <a:ext cx="1850685" cy="28358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Conector recto 15">
                  <a:extLst>
                    <a:ext uri="{FF2B5EF4-FFF2-40B4-BE49-F238E27FC236}">
                      <a16:creationId xmlns:a16="http://schemas.microsoft.com/office/drawing/2014/main" id="{B0C58CD4-B125-4728-BD52-2B661F9E40E7}"/>
                    </a:ext>
                  </a:extLst>
                </p:cNvPr>
                <p:cNvCxnSpPr>
                  <a:cxnSpLocks/>
                </p:cNvCxnSpPr>
                <p:nvPr/>
              </p:nvCxnSpPr>
              <p:spPr>
                <a:xfrm>
                  <a:off x="3172615" y="2311530"/>
                  <a:ext cx="1433322" cy="33893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Conector recto 15">
                  <a:extLst>
                    <a:ext uri="{FF2B5EF4-FFF2-40B4-BE49-F238E27FC236}">
                      <a16:creationId xmlns:a16="http://schemas.microsoft.com/office/drawing/2014/main" id="{9D05F8F8-B720-44BB-944B-9C22E27A3069}"/>
                    </a:ext>
                  </a:extLst>
                </p:cNvPr>
                <p:cNvCxnSpPr>
                  <a:cxnSpLocks/>
                </p:cNvCxnSpPr>
                <p:nvPr/>
              </p:nvCxnSpPr>
              <p:spPr>
                <a:xfrm>
                  <a:off x="3172615" y="2311530"/>
                  <a:ext cx="1044604" cy="41855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1" name="Rectángulo 1">
                <a:extLst>
                  <a:ext uri="{FF2B5EF4-FFF2-40B4-BE49-F238E27FC236}">
                    <a16:creationId xmlns:a16="http://schemas.microsoft.com/office/drawing/2014/main" id="{D9FA2D7B-44AA-4F6D-A042-C9E73F8CD87C}"/>
                  </a:ext>
                </a:extLst>
              </p:cNvPr>
              <p:cNvSpPr/>
              <p:nvPr/>
            </p:nvSpPr>
            <p:spPr>
              <a:xfrm>
                <a:off x="1858525" y="1660517"/>
                <a:ext cx="1923588" cy="646331"/>
              </a:xfrm>
              <a:prstGeom prst="rect">
                <a:avLst/>
              </a:prstGeom>
              <a:ln>
                <a:solidFill>
                  <a:schemeClr val="bg1"/>
                </a:solidFill>
              </a:ln>
            </p:spPr>
            <p:txBody>
              <a:bodyPr wrap="square">
                <a:spAutoFit/>
              </a:bodyPr>
              <a:lstStyle/>
              <a:p>
                <a:pPr algn="ctr"/>
                <a:r>
                  <a:rPr lang="es-MX" dirty="0">
                    <a:solidFill>
                      <a:schemeClr val="bg1"/>
                    </a:solidFill>
                    <a:latin typeface="Century Gothic" panose="020B0502020202020204" pitchFamily="34" charset="0"/>
                    <a:ea typeface="Arial" panose="020B0604020202020204" pitchFamily="34" charset="0"/>
                    <a:cs typeface="Arial" panose="020B0604020202020204" pitchFamily="34" charset="0"/>
                  </a:rPr>
                  <a:t>SENSORES DE REFERENCIA</a:t>
                </a:r>
                <a:endParaRPr lang="es-MX" dirty="0">
                  <a:solidFill>
                    <a:schemeClr val="bg1"/>
                  </a:solidFill>
                  <a:latin typeface="Century Gothic" panose="020B0502020202020204" pitchFamily="34" charset="0"/>
                </a:endParaRPr>
              </a:p>
            </p:txBody>
          </p:sp>
        </p:grpSp>
        <p:cxnSp>
          <p:nvCxnSpPr>
            <p:cNvPr id="46" name="Conector recto 15">
              <a:extLst>
                <a:ext uri="{FF2B5EF4-FFF2-40B4-BE49-F238E27FC236}">
                  <a16:creationId xmlns:a16="http://schemas.microsoft.com/office/drawing/2014/main" id="{2F4754DD-B50D-452B-B24B-989CD0165623}"/>
                </a:ext>
              </a:extLst>
            </p:cNvPr>
            <p:cNvCxnSpPr>
              <a:cxnSpLocks/>
            </p:cNvCxnSpPr>
            <p:nvPr/>
          </p:nvCxnSpPr>
          <p:spPr>
            <a:xfrm flipH="1">
              <a:off x="3616817" y="2703434"/>
              <a:ext cx="1707067" cy="140956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Conector recto 15">
              <a:extLst>
                <a:ext uri="{FF2B5EF4-FFF2-40B4-BE49-F238E27FC236}">
                  <a16:creationId xmlns:a16="http://schemas.microsoft.com/office/drawing/2014/main" id="{1EB38567-024C-4FF1-A817-17B36F55DD8A}"/>
                </a:ext>
              </a:extLst>
            </p:cNvPr>
            <p:cNvCxnSpPr>
              <a:cxnSpLocks/>
            </p:cNvCxnSpPr>
            <p:nvPr/>
          </p:nvCxnSpPr>
          <p:spPr>
            <a:xfrm flipH="1">
              <a:off x="6404253" y="2096491"/>
              <a:ext cx="342700" cy="788129"/>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Conector recto 15">
              <a:extLst>
                <a:ext uri="{FF2B5EF4-FFF2-40B4-BE49-F238E27FC236}">
                  <a16:creationId xmlns:a16="http://schemas.microsoft.com/office/drawing/2014/main" id="{220EC7AA-BDC8-46B4-BB95-C6539152EF2C}"/>
                </a:ext>
              </a:extLst>
            </p:cNvPr>
            <p:cNvCxnSpPr>
              <a:cxnSpLocks/>
            </p:cNvCxnSpPr>
            <p:nvPr/>
          </p:nvCxnSpPr>
          <p:spPr>
            <a:xfrm>
              <a:off x="8544272" y="3159003"/>
              <a:ext cx="1" cy="73775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Conector recto 15">
              <a:extLst>
                <a:ext uri="{FF2B5EF4-FFF2-40B4-BE49-F238E27FC236}">
                  <a16:creationId xmlns:a16="http://schemas.microsoft.com/office/drawing/2014/main" id="{C066CB4B-A369-4D0D-9C8A-CBF61A772773}"/>
                </a:ext>
              </a:extLst>
            </p:cNvPr>
            <p:cNvCxnSpPr>
              <a:cxnSpLocks/>
              <a:stCxn id="67" idx="1"/>
            </p:cNvCxnSpPr>
            <p:nvPr/>
          </p:nvCxnSpPr>
          <p:spPr>
            <a:xfrm flipH="1" flipV="1">
              <a:off x="8725548" y="3969330"/>
              <a:ext cx="539942" cy="8686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Conector recto 15">
              <a:extLst>
                <a:ext uri="{FF2B5EF4-FFF2-40B4-BE49-F238E27FC236}">
                  <a16:creationId xmlns:a16="http://schemas.microsoft.com/office/drawing/2014/main" id="{3516ACE3-DBBF-4076-861E-79393C513DC8}"/>
                </a:ext>
              </a:extLst>
            </p:cNvPr>
            <p:cNvCxnSpPr>
              <a:cxnSpLocks/>
            </p:cNvCxnSpPr>
            <p:nvPr/>
          </p:nvCxnSpPr>
          <p:spPr>
            <a:xfrm flipH="1">
              <a:off x="8668023" y="4764514"/>
              <a:ext cx="543260" cy="60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Conector recto 15">
              <a:extLst>
                <a:ext uri="{FF2B5EF4-FFF2-40B4-BE49-F238E27FC236}">
                  <a16:creationId xmlns:a16="http://schemas.microsoft.com/office/drawing/2014/main" id="{155F94D5-719D-4EE1-AA97-E831D082B8DF}"/>
                </a:ext>
              </a:extLst>
            </p:cNvPr>
            <p:cNvCxnSpPr>
              <a:cxnSpLocks/>
            </p:cNvCxnSpPr>
            <p:nvPr/>
          </p:nvCxnSpPr>
          <p:spPr>
            <a:xfrm flipH="1">
              <a:off x="5412236" y="5339189"/>
              <a:ext cx="833367" cy="52593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Conector recto 15">
              <a:extLst>
                <a:ext uri="{FF2B5EF4-FFF2-40B4-BE49-F238E27FC236}">
                  <a16:creationId xmlns:a16="http://schemas.microsoft.com/office/drawing/2014/main" id="{46D925F8-1B48-40BF-A396-8544E60D7DB4}"/>
                </a:ext>
              </a:extLst>
            </p:cNvPr>
            <p:cNvCxnSpPr>
              <a:cxnSpLocks/>
            </p:cNvCxnSpPr>
            <p:nvPr/>
          </p:nvCxnSpPr>
          <p:spPr>
            <a:xfrm flipH="1">
              <a:off x="5412236" y="4852142"/>
              <a:ext cx="2451675" cy="101298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Conector recto 15">
              <a:extLst>
                <a:ext uri="{FF2B5EF4-FFF2-40B4-BE49-F238E27FC236}">
                  <a16:creationId xmlns:a16="http://schemas.microsoft.com/office/drawing/2014/main" id="{026FCBAE-89B3-40BD-AA0D-8976682359B0}"/>
                </a:ext>
              </a:extLst>
            </p:cNvPr>
            <p:cNvCxnSpPr>
              <a:cxnSpLocks/>
            </p:cNvCxnSpPr>
            <p:nvPr/>
          </p:nvCxnSpPr>
          <p:spPr>
            <a:xfrm flipH="1">
              <a:off x="3603174" y="3202983"/>
              <a:ext cx="416683" cy="91001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3" name="Rectángulo 1">
              <a:extLst>
                <a:ext uri="{FF2B5EF4-FFF2-40B4-BE49-F238E27FC236}">
                  <a16:creationId xmlns:a16="http://schemas.microsoft.com/office/drawing/2014/main" id="{8DE7FE91-7318-4DDE-AE85-F710CA87ED3B}"/>
                </a:ext>
              </a:extLst>
            </p:cNvPr>
            <p:cNvSpPr/>
            <p:nvPr/>
          </p:nvSpPr>
          <p:spPr>
            <a:xfrm>
              <a:off x="6312497" y="1727159"/>
              <a:ext cx="1923588" cy="369332"/>
            </a:xfrm>
            <a:prstGeom prst="rect">
              <a:avLst/>
            </a:prstGeom>
            <a:ln>
              <a:solidFill>
                <a:schemeClr val="bg1"/>
              </a:solidFill>
            </a:ln>
          </p:spPr>
          <p:txBody>
            <a:bodyPr wrap="square">
              <a:spAutoFit/>
            </a:bodyPr>
            <a:lstStyle/>
            <a:p>
              <a:pPr algn="ctr"/>
              <a:r>
                <a:rPr lang="es-MX" dirty="0">
                  <a:solidFill>
                    <a:schemeClr val="bg1"/>
                  </a:solidFill>
                  <a:latin typeface="Century Gothic" panose="020B0502020202020204" pitchFamily="34" charset="0"/>
                  <a:ea typeface="Arial" panose="020B0604020202020204" pitchFamily="34" charset="0"/>
                  <a:cs typeface="Arial" panose="020B0604020202020204" pitchFamily="34" charset="0"/>
                </a:rPr>
                <a:t>AJUSTABLE</a:t>
              </a:r>
              <a:endParaRPr lang="es-MX" dirty="0">
                <a:solidFill>
                  <a:schemeClr val="bg1"/>
                </a:solidFill>
                <a:latin typeface="Century Gothic" panose="020B0502020202020204" pitchFamily="34" charset="0"/>
              </a:endParaRPr>
            </a:p>
          </p:txBody>
        </p:sp>
        <p:sp>
          <p:nvSpPr>
            <p:cNvPr id="64" name="Rectángulo 1">
              <a:extLst>
                <a:ext uri="{FF2B5EF4-FFF2-40B4-BE49-F238E27FC236}">
                  <a16:creationId xmlns:a16="http://schemas.microsoft.com/office/drawing/2014/main" id="{30F87C2C-70D8-4770-8290-F42055E1E84D}"/>
                </a:ext>
              </a:extLst>
            </p:cNvPr>
            <p:cNvSpPr/>
            <p:nvPr/>
          </p:nvSpPr>
          <p:spPr>
            <a:xfrm>
              <a:off x="2584873" y="4121590"/>
              <a:ext cx="1923588" cy="646331"/>
            </a:xfrm>
            <a:prstGeom prst="rect">
              <a:avLst/>
            </a:prstGeom>
            <a:ln>
              <a:solidFill>
                <a:schemeClr val="bg1"/>
              </a:solidFill>
            </a:ln>
          </p:spPr>
          <p:txBody>
            <a:bodyPr wrap="square">
              <a:spAutoFit/>
            </a:bodyPr>
            <a:lstStyle/>
            <a:p>
              <a:pPr algn="ctr"/>
              <a:r>
                <a:rPr lang="es-MX" dirty="0">
                  <a:solidFill>
                    <a:schemeClr val="bg1"/>
                  </a:solidFill>
                  <a:latin typeface="Century Gothic" panose="020B0502020202020204" pitchFamily="34" charset="0"/>
                  <a:ea typeface="Arial" panose="020B0604020202020204" pitchFamily="34" charset="0"/>
                  <a:cs typeface="Arial" panose="020B0604020202020204" pitchFamily="34" charset="0"/>
                </a:rPr>
                <a:t>SENSORES DE FRENTE</a:t>
              </a:r>
              <a:endParaRPr lang="es-MX" dirty="0">
                <a:solidFill>
                  <a:schemeClr val="bg1"/>
                </a:solidFill>
                <a:latin typeface="Century Gothic" panose="020B0502020202020204" pitchFamily="34" charset="0"/>
              </a:endParaRPr>
            </a:p>
          </p:txBody>
        </p:sp>
        <p:sp>
          <p:nvSpPr>
            <p:cNvPr id="65" name="Rectángulo 1">
              <a:extLst>
                <a:ext uri="{FF2B5EF4-FFF2-40B4-BE49-F238E27FC236}">
                  <a16:creationId xmlns:a16="http://schemas.microsoft.com/office/drawing/2014/main" id="{DE8EE9CF-15A1-4BFD-842A-072D53FB23A0}"/>
                </a:ext>
              </a:extLst>
            </p:cNvPr>
            <p:cNvSpPr/>
            <p:nvPr/>
          </p:nvSpPr>
          <p:spPr>
            <a:xfrm>
              <a:off x="1559496" y="5484392"/>
              <a:ext cx="3852740" cy="646331"/>
            </a:xfrm>
            <a:prstGeom prst="rect">
              <a:avLst/>
            </a:prstGeom>
            <a:ln>
              <a:solidFill>
                <a:schemeClr val="bg1"/>
              </a:solidFill>
            </a:ln>
          </p:spPr>
          <p:txBody>
            <a:bodyPr wrap="square">
              <a:spAutoFit/>
            </a:bodyPr>
            <a:lstStyle/>
            <a:p>
              <a:pPr algn="ctr"/>
              <a:r>
                <a:rPr lang="es-MX" dirty="0">
                  <a:solidFill>
                    <a:schemeClr val="bg1"/>
                  </a:solidFill>
                  <a:latin typeface="Century Gothic" panose="020B0502020202020204" pitchFamily="34" charset="0"/>
                  <a:ea typeface="Arial" panose="020B0604020202020204" pitchFamily="34" charset="0"/>
                  <a:cs typeface="Arial" panose="020B0604020202020204" pitchFamily="34" charset="0"/>
                </a:rPr>
                <a:t>SENSORES DE OREJA DE GOMA CONDUCTIVOS SMARTSENSE</a:t>
              </a:r>
              <a:r>
                <a:rPr lang="es-MX" sz="1400" dirty="0">
                  <a:solidFill>
                    <a:schemeClr val="bg1"/>
                  </a:solidFill>
                  <a:latin typeface="Century Gothic" panose="020B0502020202020204" pitchFamily="34" charset="0"/>
                  <a:ea typeface="Arial" panose="020B0604020202020204" pitchFamily="34" charset="0"/>
                  <a:cs typeface="Arial" panose="020B0604020202020204" pitchFamily="34" charset="0"/>
                </a:rPr>
                <a:t>©</a:t>
              </a:r>
              <a:endParaRPr lang="es-MX" dirty="0">
                <a:solidFill>
                  <a:schemeClr val="bg1"/>
                </a:solidFill>
                <a:latin typeface="Century Gothic" panose="020B0502020202020204" pitchFamily="34" charset="0"/>
              </a:endParaRPr>
            </a:p>
          </p:txBody>
        </p:sp>
        <p:sp>
          <p:nvSpPr>
            <p:cNvPr id="66" name="Rectángulo 1">
              <a:extLst>
                <a:ext uri="{FF2B5EF4-FFF2-40B4-BE49-F238E27FC236}">
                  <a16:creationId xmlns:a16="http://schemas.microsoft.com/office/drawing/2014/main" id="{4B606282-1D59-4B1F-A28E-F71B24BF6C08}"/>
                </a:ext>
              </a:extLst>
            </p:cNvPr>
            <p:cNvSpPr/>
            <p:nvPr/>
          </p:nvSpPr>
          <p:spPr>
            <a:xfrm>
              <a:off x="7968208" y="2509806"/>
              <a:ext cx="3096343" cy="646331"/>
            </a:xfrm>
            <a:prstGeom prst="rect">
              <a:avLst/>
            </a:prstGeom>
            <a:ln>
              <a:solidFill>
                <a:schemeClr val="bg1"/>
              </a:solidFill>
            </a:ln>
          </p:spPr>
          <p:txBody>
            <a:bodyPr wrap="square">
              <a:spAutoFit/>
            </a:bodyPr>
            <a:lstStyle/>
            <a:p>
              <a:pPr algn="ctr"/>
              <a:r>
                <a:rPr lang="es-MX" dirty="0">
                  <a:solidFill>
                    <a:schemeClr val="bg1"/>
                  </a:solidFill>
                  <a:latin typeface="Century Gothic" panose="020B0502020202020204" pitchFamily="34" charset="0"/>
                  <a:ea typeface="Arial" panose="020B0604020202020204" pitchFamily="34" charset="0"/>
                  <a:cs typeface="Arial" panose="020B0604020202020204" pitchFamily="34" charset="0"/>
                </a:rPr>
                <a:t>BOTÓN DE ENCENDIDO/ EMPAREJAMIENTO</a:t>
              </a:r>
              <a:endParaRPr lang="es-MX" dirty="0">
                <a:solidFill>
                  <a:schemeClr val="bg1"/>
                </a:solidFill>
                <a:latin typeface="Century Gothic" panose="020B0502020202020204" pitchFamily="34" charset="0"/>
              </a:endParaRPr>
            </a:p>
          </p:txBody>
        </p:sp>
        <p:sp>
          <p:nvSpPr>
            <p:cNvPr id="67" name="Rectángulo 1">
              <a:extLst>
                <a:ext uri="{FF2B5EF4-FFF2-40B4-BE49-F238E27FC236}">
                  <a16:creationId xmlns:a16="http://schemas.microsoft.com/office/drawing/2014/main" id="{6EBB29C2-5BCC-441F-959A-69F8AF636B26}"/>
                </a:ext>
              </a:extLst>
            </p:cNvPr>
            <p:cNvSpPr/>
            <p:nvPr/>
          </p:nvSpPr>
          <p:spPr>
            <a:xfrm>
              <a:off x="9265490" y="3871530"/>
              <a:ext cx="1923588" cy="369332"/>
            </a:xfrm>
            <a:prstGeom prst="rect">
              <a:avLst/>
            </a:prstGeom>
            <a:ln>
              <a:solidFill>
                <a:schemeClr val="bg1"/>
              </a:solidFill>
            </a:ln>
          </p:spPr>
          <p:txBody>
            <a:bodyPr wrap="square">
              <a:spAutoFit/>
            </a:bodyPr>
            <a:lstStyle/>
            <a:p>
              <a:pPr algn="ctr"/>
              <a:r>
                <a:rPr lang="es-MX" dirty="0">
                  <a:solidFill>
                    <a:schemeClr val="bg1"/>
                  </a:solidFill>
                  <a:latin typeface="Century Gothic" panose="020B0502020202020204" pitchFamily="34" charset="0"/>
                  <a:ea typeface="Arial" panose="020B0604020202020204" pitchFamily="34" charset="0"/>
                  <a:cs typeface="Arial" panose="020B0604020202020204" pitchFamily="34" charset="0"/>
                </a:rPr>
                <a:t>LEDS</a:t>
              </a:r>
              <a:endParaRPr lang="es-MX" dirty="0">
                <a:solidFill>
                  <a:schemeClr val="bg1"/>
                </a:solidFill>
                <a:latin typeface="Century Gothic" panose="020B0502020202020204" pitchFamily="34" charset="0"/>
              </a:endParaRPr>
            </a:p>
          </p:txBody>
        </p:sp>
        <p:sp>
          <p:nvSpPr>
            <p:cNvPr id="40" name="Rectángulo 1">
              <a:extLst>
                <a:ext uri="{FF2B5EF4-FFF2-40B4-BE49-F238E27FC236}">
                  <a16:creationId xmlns:a16="http://schemas.microsoft.com/office/drawing/2014/main" id="{7E10CE76-CA33-4D66-9305-80D80713B7E9}"/>
                </a:ext>
              </a:extLst>
            </p:cNvPr>
            <p:cNvSpPr/>
            <p:nvPr/>
          </p:nvSpPr>
          <p:spPr>
            <a:xfrm>
              <a:off x="9206781" y="4595658"/>
              <a:ext cx="1923588" cy="646331"/>
            </a:xfrm>
            <a:prstGeom prst="rect">
              <a:avLst/>
            </a:prstGeom>
            <a:ln>
              <a:solidFill>
                <a:schemeClr val="bg1"/>
              </a:solidFill>
            </a:ln>
          </p:spPr>
          <p:txBody>
            <a:bodyPr wrap="square">
              <a:spAutoFit/>
            </a:bodyPr>
            <a:lstStyle/>
            <a:p>
              <a:pPr algn="ctr"/>
              <a:r>
                <a:rPr lang="es-MX" dirty="0">
                  <a:solidFill>
                    <a:schemeClr val="bg1"/>
                  </a:solidFill>
                  <a:latin typeface="Century Gothic" panose="020B0502020202020204" pitchFamily="34" charset="0"/>
                  <a:ea typeface="Arial" panose="020B0604020202020204" pitchFamily="34" charset="0"/>
                  <a:cs typeface="Arial" panose="020B0604020202020204" pitchFamily="34" charset="0"/>
                </a:rPr>
                <a:t>PUERTO DE CARGA</a:t>
              </a:r>
              <a:endParaRPr lang="es-MX" dirty="0">
                <a:solidFill>
                  <a:schemeClr val="bg1"/>
                </a:solidFill>
                <a:latin typeface="Century Gothic" panose="020B0502020202020204" pitchFamily="34" charset="0"/>
              </a:endParaRPr>
            </a:p>
          </p:txBody>
        </p:sp>
      </p:grpSp>
    </p:spTree>
    <p:extLst>
      <p:ext uri="{BB962C8B-B14F-4D97-AF65-F5344CB8AC3E}">
        <p14:creationId xmlns:p14="http://schemas.microsoft.com/office/powerpoint/2010/main" val="3844006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86">
            <a:extLst>
              <a:ext uri="{FF2B5EF4-FFF2-40B4-BE49-F238E27FC236}">
                <a16:creationId xmlns:a16="http://schemas.microsoft.com/office/drawing/2014/main" id="{046C33D4-7774-43D7-86E7-5D578D510E36}"/>
              </a:ext>
            </a:extLst>
          </p:cNvPr>
          <p:cNvGrpSpPr/>
          <p:nvPr/>
        </p:nvGrpSpPr>
        <p:grpSpPr>
          <a:xfrm>
            <a:off x="0" y="0"/>
            <a:ext cx="12192000" cy="6858000"/>
            <a:chOff x="0" y="0"/>
            <a:chExt cx="12192000" cy="6858000"/>
          </a:xfrm>
        </p:grpSpPr>
        <p:sp>
          <p:nvSpPr>
            <p:cNvPr id="5" name="Rectángulo: esquinas redondeadas 12">
              <a:extLst>
                <a:ext uri="{FF2B5EF4-FFF2-40B4-BE49-F238E27FC236}">
                  <a16:creationId xmlns:a16="http://schemas.microsoft.com/office/drawing/2014/main" id="{AA864F84-4612-4072-8CC5-7ED2F2A3B7EE}"/>
                </a:ext>
              </a:extLst>
            </p:cNvPr>
            <p:cNvSpPr/>
            <p:nvPr/>
          </p:nvSpPr>
          <p:spPr>
            <a:xfrm>
              <a:off x="0" y="0"/>
              <a:ext cx="12192000" cy="6858000"/>
            </a:xfrm>
            <a:prstGeom prst="roundRect">
              <a:avLst>
                <a:gd name="adj" fmla="val 8257"/>
              </a:avLst>
            </a:prstGeom>
            <a:solidFill>
              <a:srgbClr val="14AC79"/>
            </a:solidFill>
            <a:ln>
              <a:noFill/>
            </a:ln>
            <a:scene3d>
              <a:camera prst="orthographicFront"/>
              <a:lightRig rig="threePt" dir="t"/>
            </a:scene3d>
            <a:sp3d prstMaterial="metal">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esquinas redondeadas 74">
              <a:extLst>
                <a:ext uri="{FF2B5EF4-FFF2-40B4-BE49-F238E27FC236}">
                  <a16:creationId xmlns:a16="http://schemas.microsoft.com/office/drawing/2014/main" id="{B5712B76-B639-47B9-AE8A-471D6E75C821}"/>
                </a:ext>
              </a:extLst>
            </p:cNvPr>
            <p:cNvSpPr/>
            <p:nvPr/>
          </p:nvSpPr>
          <p:spPr>
            <a:xfrm>
              <a:off x="85380" y="90000"/>
              <a:ext cx="12013200" cy="6678000"/>
            </a:xfrm>
            <a:prstGeom prst="roundRect">
              <a:avLst>
                <a:gd name="adj" fmla="val 825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Rectángulo: esquinas redondeadas 75">
              <a:extLst>
                <a:ext uri="{FF2B5EF4-FFF2-40B4-BE49-F238E27FC236}">
                  <a16:creationId xmlns:a16="http://schemas.microsoft.com/office/drawing/2014/main" id="{578844BF-2A98-434F-B029-92B066CE2D69}"/>
                </a:ext>
              </a:extLst>
            </p:cNvPr>
            <p:cNvSpPr/>
            <p:nvPr/>
          </p:nvSpPr>
          <p:spPr>
            <a:xfrm>
              <a:off x="721073" y="180000"/>
              <a:ext cx="10753200" cy="6498000"/>
            </a:xfrm>
            <a:prstGeom prst="roundRect">
              <a:avLst>
                <a:gd name="adj" fmla="val 0"/>
              </a:avLst>
            </a:prstGeom>
            <a:solidFill>
              <a:srgbClr val="00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Rectángulo: esquinas redondeadas 17">
              <a:extLst>
                <a:ext uri="{FF2B5EF4-FFF2-40B4-BE49-F238E27FC236}">
                  <a16:creationId xmlns:a16="http://schemas.microsoft.com/office/drawing/2014/main" id="{E6A040D6-4E20-427B-B6D8-55651DC23BFA}"/>
                </a:ext>
              </a:extLst>
            </p:cNvPr>
            <p:cNvSpPr/>
            <p:nvPr/>
          </p:nvSpPr>
          <p:spPr>
            <a:xfrm>
              <a:off x="285407" y="1989000"/>
              <a:ext cx="235639" cy="2880000"/>
            </a:xfrm>
            <a:prstGeom prst="roundRect">
              <a:avLst>
                <a:gd name="adj" fmla="val 50000"/>
              </a:avLst>
            </a:prstGeom>
            <a:pattFill prst="openDmnd">
              <a:fgClr>
                <a:schemeClr val="tx1">
                  <a:lumMod val="95000"/>
                  <a:lumOff val="5000"/>
                </a:schemeClr>
              </a:fgClr>
              <a:bgClr>
                <a:schemeClr val="bg2">
                  <a:lumMod val="25000"/>
                </a:schemeClr>
              </a:bgClr>
            </a:pattFill>
            <a:ln>
              <a:solidFill>
                <a:schemeClr val="tx1"/>
              </a:solidFill>
            </a:ln>
            <a:effectLst>
              <a:innerShdw blurRad="114300" dist="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Elipse 76">
              <a:extLst>
                <a:ext uri="{FF2B5EF4-FFF2-40B4-BE49-F238E27FC236}">
                  <a16:creationId xmlns:a16="http://schemas.microsoft.com/office/drawing/2014/main" id="{8534307E-F83F-43AD-973D-6A391A86AC2A}"/>
                </a:ext>
              </a:extLst>
            </p:cNvPr>
            <p:cNvSpPr/>
            <p:nvPr/>
          </p:nvSpPr>
          <p:spPr>
            <a:xfrm>
              <a:off x="277226" y="769500"/>
              <a:ext cx="252000" cy="2520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Elipse 21">
              <a:extLst>
                <a:ext uri="{FF2B5EF4-FFF2-40B4-BE49-F238E27FC236}">
                  <a16:creationId xmlns:a16="http://schemas.microsoft.com/office/drawing/2014/main" id="{10013391-AF14-4F58-A90B-D138E6E5DEA1}"/>
                </a:ext>
              </a:extLst>
            </p:cNvPr>
            <p:cNvSpPr/>
            <p:nvPr/>
          </p:nvSpPr>
          <p:spPr>
            <a:xfrm>
              <a:off x="368765" y="859500"/>
              <a:ext cx="72000" cy="72000"/>
            </a:xfrm>
            <a:prstGeom prst="ellipse">
              <a:avLst/>
            </a:prstGeom>
            <a:gradFill flip="none" rotWithShape="1">
              <a:gsLst>
                <a:gs pos="34000">
                  <a:srgbClr val="7030A0"/>
                </a:gs>
                <a:gs pos="85000">
                  <a:srgbClr val="FF0000"/>
                </a:gs>
                <a:gs pos="8000">
                  <a:schemeClr val="accent5"/>
                </a:gs>
                <a:gs pos="55000">
                  <a:srgbClr val="BB0D9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Rectángulo: esquinas redondeadas 23">
              <a:extLst>
                <a:ext uri="{FF2B5EF4-FFF2-40B4-BE49-F238E27FC236}">
                  <a16:creationId xmlns:a16="http://schemas.microsoft.com/office/drawing/2014/main" id="{358D9D59-B699-439E-BC6C-DF3F415A88CF}"/>
                </a:ext>
              </a:extLst>
            </p:cNvPr>
            <p:cNvSpPr/>
            <p:nvPr/>
          </p:nvSpPr>
          <p:spPr>
            <a:xfrm>
              <a:off x="11606426" y="3249000"/>
              <a:ext cx="360000" cy="360000"/>
            </a:xfrm>
            <a:prstGeom prst="roundRect">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Triángulo isósceles 82">
              <a:extLst>
                <a:ext uri="{FF2B5EF4-FFF2-40B4-BE49-F238E27FC236}">
                  <a16:creationId xmlns:a16="http://schemas.microsoft.com/office/drawing/2014/main" id="{CC6C7F7B-5AE6-4874-9E16-8613FD97E6EE}"/>
                </a:ext>
              </a:extLst>
            </p:cNvPr>
            <p:cNvSpPr/>
            <p:nvPr/>
          </p:nvSpPr>
          <p:spPr>
            <a:xfrm flipV="1">
              <a:off x="11605290" y="5020892"/>
              <a:ext cx="360000" cy="360000"/>
            </a:xfrm>
            <a:prstGeom prst="triangl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3" name="Grupo 85">
              <a:extLst>
                <a:ext uri="{FF2B5EF4-FFF2-40B4-BE49-F238E27FC236}">
                  <a16:creationId xmlns:a16="http://schemas.microsoft.com/office/drawing/2014/main" id="{75A76253-A0C1-4FAE-9317-5F1A5F308BCE}"/>
                </a:ext>
              </a:extLst>
            </p:cNvPr>
            <p:cNvGrpSpPr/>
            <p:nvPr/>
          </p:nvGrpSpPr>
          <p:grpSpPr>
            <a:xfrm>
              <a:off x="11651050" y="1387108"/>
              <a:ext cx="263858" cy="450000"/>
              <a:chOff x="10620654" y="1322776"/>
              <a:chExt cx="263858" cy="450000"/>
            </a:xfrm>
          </p:grpSpPr>
          <p:sp>
            <p:nvSpPr>
              <p:cNvPr id="14" name="Rectángulo 83">
                <a:extLst>
                  <a:ext uri="{FF2B5EF4-FFF2-40B4-BE49-F238E27FC236}">
                    <a16:creationId xmlns:a16="http://schemas.microsoft.com/office/drawing/2014/main" id="{BBA839DE-A195-4D0C-9568-686633670519}"/>
                  </a:ext>
                </a:extLst>
              </p:cNvPr>
              <p:cNvSpPr/>
              <p:nvPr/>
            </p:nvSpPr>
            <p:spPr>
              <a:xfrm>
                <a:off x="10620654" y="132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15" name="Rectángulo 84">
                <a:extLst>
                  <a:ext uri="{FF2B5EF4-FFF2-40B4-BE49-F238E27FC236}">
                    <a16:creationId xmlns:a16="http://schemas.microsoft.com/office/drawing/2014/main" id="{E2CE3146-3883-40D1-B073-7B750B331873}"/>
                  </a:ext>
                </a:extLst>
              </p:cNvPr>
              <p:cNvSpPr/>
              <p:nvPr/>
            </p:nvSpPr>
            <p:spPr>
              <a:xfrm>
                <a:off x="10704512" y="141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grpSp>
      </p:grpSp>
      <p:sp>
        <p:nvSpPr>
          <p:cNvPr id="35" name="Rectangle 34">
            <a:extLst>
              <a:ext uri="{FF2B5EF4-FFF2-40B4-BE49-F238E27FC236}">
                <a16:creationId xmlns:a16="http://schemas.microsoft.com/office/drawing/2014/main" id="{DB21BAEB-0A5A-4CE3-84A5-6E298F50B32A}"/>
              </a:ext>
            </a:extLst>
          </p:cNvPr>
          <p:cNvSpPr/>
          <p:nvPr/>
        </p:nvSpPr>
        <p:spPr>
          <a:xfrm rot="16200000">
            <a:off x="5700817" y="-4805443"/>
            <a:ext cx="782325" cy="10753201"/>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367510 w 781527"/>
              <a:gd name="connsiteY0" fmla="*/ 0 h 10753201"/>
              <a:gd name="connsiteX1" fmla="*/ 781527 w 781527"/>
              <a:gd name="connsiteY1" fmla="*/ 0 h 10753201"/>
              <a:gd name="connsiteX2" fmla="*/ 781527 w 781527"/>
              <a:gd name="connsiteY2" fmla="*/ 10753201 h 10753201"/>
              <a:gd name="connsiteX3" fmla="*/ 367510 w 781527"/>
              <a:gd name="connsiteY3" fmla="*/ 10753201 h 10753201"/>
              <a:gd name="connsiteX4" fmla="*/ 55 w 781527"/>
              <a:gd name="connsiteY4" fmla="*/ 771860 h 10753201"/>
              <a:gd name="connsiteX5" fmla="*/ 367510 w 781527"/>
              <a:gd name="connsiteY5" fmla="*/ 0 h 10753201"/>
              <a:gd name="connsiteX0" fmla="*/ 368308 w 782325"/>
              <a:gd name="connsiteY0" fmla="*/ 0 h 10753201"/>
              <a:gd name="connsiteX1" fmla="*/ 782325 w 782325"/>
              <a:gd name="connsiteY1" fmla="*/ 0 h 10753201"/>
              <a:gd name="connsiteX2" fmla="*/ 782325 w 782325"/>
              <a:gd name="connsiteY2" fmla="*/ 10753201 h 10753201"/>
              <a:gd name="connsiteX3" fmla="*/ 368308 w 782325"/>
              <a:gd name="connsiteY3" fmla="*/ 10753201 h 10753201"/>
              <a:gd name="connsiteX4" fmla="*/ 649782 w 782325"/>
              <a:gd name="connsiteY4" fmla="*/ 3544557 h 10753201"/>
              <a:gd name="connsiteX5" fmla="*/ 853 w 782325"/>
              <a:gd name="connsiteY5" fmla="*/ 771860 h 10753201"/>
              <a:gd name="connsiteX6" fmla="*/ 368308 w 782325"/>
              <a:gd name="connsiteY6" fmla="*/ 0 h 1075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2325" h="10753201">
                <a:moveTo>
                  <a:pt x="368308" y="0"/>
                </a:moveTo>
                <a:lnTo>
                  <a:pt x="782325" y="0"/>
                </a:lnTo>
                <a:lnTo>
                  <a:pt x="782325" y="10753201"/>
                </a:lnTo>
                <a:lnTo>
                  <a:pt x="368308" y="10753201"/>
                </a:lnTo>
                <a:cubicBezTo>
                  <a:pt x="272475" y="9935218"/>
                  <a:pt x="711025" y="5208114"/>
                  <a:pt x="649782" y="3544557"/>
                </a:cubicBezTo>
                <a:cubicBezTo>
                  <a:pt x="588540" y="1881000"/>
                  <a:pt x="-25977" y="1746078"/>
                  <a:pt x="853" y="771860"/>
                </a:cubicBezTo>
                <a:lnTo>
                  <a:pt x="368308" y="0"/>
                </a:lnTo>
                <a:close/>
              </a:path>
            </a:pathLst>
          </a:custGeom>
          <a:blipFill dpi="0" rotWithShape="1">
            <a:blip r:embed="rId2"/>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6" name="Rectangle 35">
            <a:extLst>
              <a:ext uri="{FF2B5EF4-FFF2-40B4-BE49-F238E27FC236}">
                <a16:creationId xmlns:a16="http://schemas.microsoft.com/office/drawing/2014/main" id="{E65D566B-0135-4AEA-B1B3-FE98CD638166}"/>
              </a:ext>
            </a:extLst>
          </p:cNvPr>
          <p:cNvSpPr/>
          <p:nvPr/>
        </p:nvSpPr>
        <p:spPr>
          <a:xfrm rot="5400000" flipV="1">
            <a:off x="5847501" y="1056923"/>
            <a:ext cx="488957" cy="10753201"/>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380180 w 794197"/>
              <a:gd name="connsiteY0" fmla="*/ 0 h 10753201"/>
              <a:gd name="connsiteX1" fmla="*/ 794197 w 794197"/>
              <a:gd name="connsiteY1" fmla="*/ 0 h 10753201"/>
              <a:gd name="connsiteX2" fmla="*/ 794197 w 794197"/>
              <a:gd name="connsiteY2" fmla="*/ 10753201 h 10753201"/>
              <a:gd name="connsiteX3" fmla="*/ 380180 w 794197"/>
              <a:gd name="connsiteY3" fmla="*/ 10753201 h 10753201"/>
              <a:gd name="connsiteX4" fmla="*/ 380180 w 794197"/>
              <a:gd name="connsiteY4" fmla="*/ 0 h 10753201"/>
              <a:gd name="connsiteX0" fmla="*/ 629264 w 1043281"/>
              <a:gd name="connsiteY0" fmla="*/ 0 h 10753201"/>
              <a:gd name="connsiteX1" fmla="*/ 1043281 w 1043281"/>
              <a:gd name="connsiteY1" fmla="*/ 0 h 10753201"/>
              <a:gd name="connsiteX2" fmla="*/ 1043281 w 1043281"/>
              <a:gd name="connsiteY2" fmla="*/ 10753201 h 10753201"/>
              <a:gd name="connsiteX3" fmla="*/ 629264 w 1043281"/>
              <a:gd name="connsiteY3" fmla="*/ 10753201 h 10753201"/>
              <a:gd name="connsiteX4" fmla="*/ 629264 w 1043281"/>
              <a:gd name="connsiteY4" fmla="*/ 0 h 10753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281" h="10753201">
                <a:moveTo>
                  <a:pt x="629264" y="0"/>
                </a:moveTo>
                <a:lnTo>
                  <a:pt x="1043281" y="0"/>
                </a:lnTo>
                <a:lnTo>
                  <a:pt x="1043281" y="10753201"/>
                </a:lnTo>
                <a:lnTo>
                  <a:pt x="629264" y="10753201"/>
                </a:lnTo>
                <a:cubicBezTo>
                  <a:pt x="629264" y="7168801"/>
                  <a:pt x="-786582" y="369251"/>
                  <a:pt x="629264" y="0"/>
                </a:cubicBezTo>
                <a:close/>
              </a:path>
            </a:pathLst>
          </a:custGeom>
          <a:blipFill dpi="0" rotWithShape="1">
            <a:blip r:embed="rId2"/>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 name="Imagen 2">
            <a:extLst>
              <a:ext uri="{FF2B5EF4-FFF2-40B4-BE49-F238E27FC236}">
                <a16:creationId xmlns:a16="http://schemas.microsoft.com/office/drawing/2014/main" id="{3998E116-FDAF-4973-9721-6F9505DF7E6E}"/>
              </a:ext>
            </a:extLst>
          </p:cNvPr>
          <p:cNvPicPr>
            <a:picLocks noChangeAspect="1"/>
          </p:cNvPicPr>
          <p:nvPr/>
        </p:nvPicPr>
        <p:blipFill rotWithShape="1">
          <a:blip r:embed="rId3"/>
          <a:srcRect l="31622" t="34121" r="18766" b="17556"/>
          <a:stretch/>
        </p:blipFill>
        <p:spPr>
          <a:xfrm>
            <a:off x="789861" y="198643"/>
            <a:ext cx="6386259" cy="3497237"/>
          </a:xfrm>
          <a:prstGeom prst="rect">
            <a:avLst/>
          </a:prstGeom>
          <a:ln>
            <a:noFill/>
          </a:ln>
          <a:effectLst>
            <a:softEdge rad="112500"/>
          </a:effectLst>
        </p:spPr>
      </p:pic>
      <p:sp>
        <p:nvSpPr>
          <p:cNvPr id="18" name="Rectángulo 17">
            <a:extLst>
              <a:ext uri="{FF2B5EF4-FFF2-40B4-BE49-F238E27FC236}">
                <a16:creationId xmlns:a16="http://schemas.microsoft.com/office/drawing/2014/main" id="{408ABCA8-E73D-44AB-B667-AFF1FA7AA369}"/>
              </a:ext>
            </a:extLst>
          </p:cNvPr>
          <p:cNvSpPr/>
          <p:nvPr/>
        </p:nvSpPr>
        <p:spPr>
          <a:xfrm>
            <a:off x="3167844" y="3942276"/>
            <a:ext cx="8016552" cy="2246769"/>
          </a:xfrm>
          <a:prstGeom prst="rect">
            <a:avLst/>
          </a:prstGeom>
        </p:spPr>
        <p:txBody>
          <a:bodyPr wrap="square">
            <a:spAutoFit/>
          </a:bodyPr>
          <a:lstStyle/>
          <a:p>
            <a:pPr algn="just"/>
            <a:r>
              <a:rPr lang="es-ES" sz="1600" dirty="0">
                <a:solidFill>
                  <a:schemeClr val="bg1"/>
                </a:solidFill>
                <a:latin typeface="Century Gothic" panose="020B0502020202020204" pitchFamily="34" charset="0"/>
                <a:cs typeface="Arial" panose="020B0604020202020204" pitchFamily="34" charset="0"/>
              </a:rPr>
              <a:t>Las posiciones de los electrodos del canal AF7 y AF8 se basan en el tamaño de una cabeza de adulto promedio.</a:t>
            </a:r>
          </a:p>
          <a:p>
            <a:pPr algn="just"/>
            <a:endParaRPr lang="es-ES" sz="1600" dirty="0">
              <a:solidFill>
                <a:schemeClr val="bg1"/>
              </a:solidFill>
              <a:latin typeface="Century Gothic" panose="020B0502020202020204" pitchFamily="34" charset="0"/>
              <a:cs typeface="Arial" panose="020B0604020202020204" pitchFamily="34" charset="0"/>
            </a:endParaRPr>
          </a:p>
          <a:p>
            <a:pPr algn="just"/>
            <a:r>
              <a:rPr lang="es-ES" sz="1600" dirty="0">
                <a:solidFill>
                  <a:schemeClr val="bg1"/>
                </a:solidFill>
                <a:latin typeface="Century Gothic" panose="020B0502020202020204" pitchFamily="34" charset="0"/>
                <a:cs typeface="Arial" panose="020B0604020202020204" pitchFamily="34" charset="0"/>
              </a:rPr>
              <a:t>Mientras que los auriculares de Muse son ajustables, la banda flexible no lo es. El uso de Muse en una cabeza más pequeña o más grande puede cambiar la posición de los electrodos de canal AF7 y AF8. Por ejemplo, en una cabeza más pequeña que el promedio, AF7 puede acercarse a F7 y AF8 puede acercarse a F8.</a:t>
            </a:r>
          </a:p>
          <a:p>
            <a:pPr algn="just"/>
            <a:r>
              <a:rPr lang="es-MX" sz="1200" dirty="0"/>
              <a:t>.</a:t>
            </a:r>
          </a:p>
        </p:txBody>
      </p:sp>
    </p:spTree>
    <p:extLst>
      <p:ext uri="{BB962C8B-B14F-4D97-AF65-F5344CB8AC3E}">
        <p14:creationId xmlns:p14="http://schemas.microsoft.com/office/powerpoint/2010/main" val="2813164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86">
            <a:extLst>
              <a:ext uri="{FF2B5EF4-FFF2-40B4-BE49-F238E27FC236}">
                <a16:creationId xmlns:a16="http://schemas.microsoft.com/office/drawing/2014/main" id="{046C33D4-7774-43D7-86E7-5D578D510E36}"/>
              </a:ext>
            </a:extLst>
          </p:cNvPr>
          <p:cNvGrpSpPr/>
          <p:nvPr/>
        </p:nvGrpSpPr>
        <p:grpSpPr>
          <a:xfrm>
            <a:off x="0" y="0"/>
            <a:ext cx="12192000" cy="6858000"/>
            <a:chOff x="0" y="0"/>
            <a:chExt cx="12192000" cy="6858000"/>
          </a:xfrm>
        </p:grpSpPr>
        <p:sp>
          <p:nvSpPr>
            <p:cNvPr id="5" name="Rectángulo: esquinas redondeadas 12">
              <a:extLst>
                <a:ext uri="{FF2B5EF4-FFF2-40B4-BE49-F238E27FC236}">
                  <a16:creationId xmlns:a16="http://schemas.microsoft.com/office/drawing/2014/main" id="{AA864F84-4612-4072-8CC5-7ED2F2A3B7EE}"/>
                </a:ext>
              </a:extLst>
            </p:cNvPr>
            <p:cNvSpPr/>
            <p:nvPr/>
          </p:nvSpPr>
          <p:spPr>
            <a:xfrm>
              <a:off x="0" y="0"/>
              <a:ext cx="12192000" cy="6858000"/>
            </a:xfrm>
            <a:prstGeom prst="roundRect">
              <a:avLst>
                <a:gd name="adj" fmla="val 8257"/>
              </a:avLst>
            </a:prstGeom>
            <a:solidFill>
              <a:srgbClr val="14AC79"/>
            </a:solidFill>
            <a:ln>
              <a:noFill/>
            </a:ln>
            <a:scene3d>
              <a:camera prst="orthographicFront"/>
              <a:lightRig rig="threePt" dir="t"/>
            </a:scene3d>
            <a:sp3d prstMaterial="metal">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esquinas redondeadas 74">
              <a:extLst>
                <a:ext uri="{FF2B5EF4-FFF2-40B4-BE49-F238E27FC236}">
                  <a16:creationId xmlns:a16="http://schemas.microsoft.com/office/drawing/2014/main" id="{B5712B76-B639-47B9-AE8A-471D6E75C821}"/>
                </a:ext>
              </a:extLst>
            </p:cNvPr>
            <p:cNvSpPr/>
            <p:nvPr/>
          </p:nvSpPr>
          <p:spPr>
            <a:xfrm>
              <a:off x="85380" y="90000"/>
              <a:ext cx="12013200" cy="6678000"/>
            </a:xfrm>
            <a:prstGeom prst="roundRect">
              <a:avLst>
                <a:gd name="adj" fmla="val 825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Rectángulo: esquinas redondeadas 75">
              <a:extLst>
                <a:ext uri="{FF2B5EF4-FFF2-40B4-BE49-F238E27FC236}">
                  <a16:creationId xmlns:a16="http://schemas.microsoft.com/office/drawing/2014/main" id="{578844BF-2A98-434F-B029-92B066CE2D69}"/>
                </a:ext>
              </a:extLst>
            </p:cNvPr>
            <p:cNvSpPr/>
            <p:nvPr/>
          </p:nvSpPr>
          <p:spPr>
            <a:xfrm>
              <a:off x="721073" y="180000"/>
              <a:ext cx="10753200" cy="6498000"/>
            </a:xfrm>
            <a:prstGeom prst="roundRect">
              <a:avLst>
                <a:gd name="adj" fmla="val 0"/>
              </a:avLst>
            </a:prstGeom>
            <a:solidFill>
              <a:srgbClr val="00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Rectángulo: esquinas redondeadas 17">
              <a:extLst>
                <a:ext uri="{FF2B5EF4-FFF2-40B4-BE49-F238E27FC236}">
                  <a16:creationId xmlns:a16="http://schemas.microsoft.com/office/drawing/2014/main" id="{E6A040D6-4E20-427B-B6D8-55651DC23BFA}"/>
                </a:ext>
              </a:extLst>
            </p:cNvPr>
            <p:cNvSpPr/>
            <p:nvPr/>
          </p:nvSpPr>
          <p:spPr>
            <a:xfrm>
              <a:off x="285407" y="1989000"/>
              <a:ext cx="235639" cy="2880000"/>
            </a:xfrm>
            <a:prstGeom prst="roundRect">
              <a:avLst>
                <a:gd name="adj" fmla="val 50000"/>
              </a:avLst>
            </a:prstGeom>
            <a:pattFill prst="openDmnd">
              <a:fgClr>
                <a:schemeClr val="tx1">
                  <a:lumMod val="95000"/>
                  <a:lumOff val="5000"/>
                </a:schemeClr>
              </a:fgClr>
              <a:bgClr>
                <a:schemeClr val="bg2">
                  <a:lumMod val="25000"/>
                </a:schemeClr>
              </a:bgClr>
            </a:pattFill>
            <a:ln>
              <a:solidFill>
                <a:schemeClr val="tx1"/>
              </a:solidFill>
            </a:ln>
            <a:effectLst>
              <a:innerShdw blurRad="114300" dist="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Elipse 76">
              <a:extLst>
                <a:ext uri="{FF2B5EF4-FFF2-40B4-BE49-F238E27FC236}">
                  <a16:creationId xmlns:a16="http://schemas.microsoft.com/office/drawing/2014/main" id="{8534307E-F83F-43AD-973D-6A391A86AC2A}"/>
                </a:ext>
              </a:extLst>
            </p:cNvPr>
            <p:cNvSpPr/>
            <p:nvPr/>
          </p:nvSpPr>
          <p:spPr>
            <a:xfrm>
              <a:off x="277226" y="769500"/>
              <a:ext cx="252000" cy="2520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Elipse 21">
              <a:extLst>
                <a:ext uri="{FF2B5EF4-FFF2-40B4-BE49-F238E27FC236}">
                  <a16:creationId xmlns:a16="http://schemas.microsoft.com/office/drawing/2014/main" id="{10013391-AF14-4F58-A90B-D138E6E5DEA1}"/>
                </a:ext>
              </a:extLst>
            </p:cNvPr>
            <p:cNvSpPr/>
            <p:nvPr/>
          </p:nvSpPr>
          <p:spPr>
            <a:xfrm>
              <a:off x="368765" y="859500"/>
              <a:ext cx="72000" cy="72000"/>
            </a:xfrm>
            <a:prstGeom prst="ellipse">
              <a:avLst/>
            </a:prstGeom>
            <a:gradFill flip="none" rotWithShape="1">
              <a:gsLst>
                <a:gs pos="34000">
                  <a:srgbClr val="7030A0"/>
                </a:gs>
                <a:gs pos="85000">
                  <a:srgbClr val="FF0000"/>
                </a:gs>
                <a:gs pos="8000">
                  <a:schemeClr val="accent5"/>
                </a:gs>
                <a:gs pos="55000">
                  <a:srgbClr val="BB0D9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Rectángulo: esquinas redondeadas 23">
              <a:extLst>
                <a:ext uri="{FF2B5EF4-FFF2-40B4-BE49-F238E27FC236}">
                  <a16:creationId xmlns:a16="http://schemas.microsoft.com/office/drawing/2014/main" id="{358D9D59-B699-439E-BC6C-DF3F415A88CF}"/>
                </a:ext>
              </a:extLst>
            </p:cNvPr>
            <p:cNvSpPr/>
            <p:nvPr/>
          </p:nvSpPr>
          <p:spPr>
            <a:xfrm>
              <a:off x="11606426" y="3249000"/>
              <a:ext cx="360000" cy="360000"/>
            </a:xfrm>
            <a:prstGeom prst="roundRect">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Triángulo isósceles 82">
              <a:extLst>
                <a:ext uri="{FF2B5EF4-FFF2-40B4-BE49-F238E27FC236}">
                  <a16:creationId xmlns:a16="http://schemas.microsoft.com/office/drawing/2014/main" id="{CC6C7F7B-5AE6-4874-9E16-8613FD97E6EE}"/>
                </a:ext>
              </a:extLst>
            </p:cNvPr>
            <p:cNvSpPr/>
            <p:nvPr/>
          </p:nvSpPr>
          <p:spPr>
            <a:xfrm flipV="1">
              <a:off x="11605290" y="5020892"/>
              <a:ext cx="360000" cy="360000"/>
            </a:xfrm>
            <a:prstGeom prst="triangl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3" name="Grupo 85">
              <a:extLst>
                <a:ext uri="{FF2B5EF4-FFF2-40B4-BE49-F238E27FC236}">
                  <a16:creationId xmlns:a16="http://schemas.microsoft.com/office/drawing/2014/main" id="{75A76253-A0C1-4FAE-9317-5F1A5F308BCE}"/>
                </a:ext>
              </a:extLst>
            </p:cNvPr>
            <p:cNvGrpSpPr/>
            <p:nvPr/>
          </p:nvGrpSpPr>
          <p:grpSpPr>
            <a:xfrm>
              <a:off x="11651050" y="1387108"/>
              <a:ext cx="263858" cy="450000"/>
              <a:chOff x="10620654" y="1322776"/>
              <a:chExt cx="263858" cy="450000"/>
            </a:xfrm>
          </p:grpSpPr>
          <p:sp>
            <p:nvSpPr>
              <p:cNvPr id="14" name="Rectángulo 83">
                <a:extLst>
                  <a:ext uri="{FF2B5EF4-FFF2-40B4-BE49-F238E27FC236}">
                    <a16:creationId xmlns:a16="http://schemas.microsoft.com/office/drawing/2014/main" id="{BBA839DE-A195-4D0C-9568-686633670519}"/>
                  </a:ext>
                </a:extLst>
              </p:cNvPr>
              <p:cNvSpPr/>
              <p:nvPr/>
            </p:nvSpPr>
            <p:spPr>
              <a:xfrm>
                <a:off x="10620654" y="132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15" name="Rectángulo 84">
                <a:extLst>
                  <a:ext uri="{FF2B5EF4-FFF2-40B4-BE49-F238E27FC236}">
                    <a16:creationId xmlns:a16="http://schemas.microsoft.com/office/drawing/2014/main" id="{E2CE3146-3883-40D1-B073-7B750B331873}"/>
                  </a:ext>
                </a:extLst>
              </p:cNvPr>
              <p:cNvSpPr/>
              <p:nvPr/>
            </p:nvSpPr>
            <p:spPr>
              <a:xfrm>
                <a:off x="10704512" y="141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grpSp>
      </p:grpSp>
      <p:sp>
        <p:nvSpPr>
          <p:cNvPr id="35" name="Rectangle 34">
            <a:extLst>
              <a:ext uri="{FF2B5EF4-FFF2-40B4-BE49-F238E27FC236}">
                <a16:creationId xmlns:a16="http://schemas.microsoft.com/office/drawing/2014/main" id="{DB21BAEB-0A5A-4CE3-84A5-6E298F50B32A}"/>
              </a:ext>
            </a:extLst>
          </p:cNvPr>
          <p:cNvSpPr/>
          <p:nvPr/>
        </p:nvSpPr>
        <p:spPr>
          <a:xfrm rot="16200000">
            <a:off x="5700817" y="-4805443"/>
            <a:ext cx="782325" cy="10753201"/>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367510 w 781527"/>
              <a:gd name="connsiteY0" fmla="*/ 0 h 10753201"/>
              <a:gd name="connsiteX1" fmla="*/ 781527 w 781527"/>
              <a:gd name="connsiteY1" fmla="*/ 0 h 10753201"/>
              <a:gd name="connsiteX2" fmla="*/ 781527 w 781527"/>
              <a:gd name="connsiteY2" fmla="*/ 10753201 h 10753201"/>
              <a:gd name="connsiteX3" fmla="*/ 367510 w 781527"/>
              <a:gd name="connsiteY3" fmla="*/ 10753201 h 10753201"/>
              <a:gd name="connsiteX4" fmla="*/ 55 w 781527"/>
              <a:gd name="connsiteY4" fmla="*/ 771860 h 10753201"/>
              <a:gd name="connsiteX5" fmla="*/ 367510 w 781527"/>
              <a:gd name="connsiteY5" fmla="*/ 0 h 10753201"/>
              <a:gd name="connsiteX0" fmla="*/ 368308 w 782325"/>
              <a:gd name="connsiteY0" fmla="*/ 0 h 10753201"/>
              <a:gd name="connsiteX1" fmla="*/ 782325 w 782325"/>
              <a:gd name="connsiteY1" fmla="*/ 0 h 10753201"/>
              <a:gd name="connsiteX2" fmla="*/ 782325 w 782325"/>
              <a:gd name="connsiteY2" fmla="*/ 10753201 h 10753201"/>
              <a:gd name="connsiteX3" fmla="*/ 368308 w 782325"/>
              <a:gd name="connsiteY3" fmla="*/ 10753201 h 10753201"/>
              <a:gd name="connsiteX4" fmla="*/ 649782 w 782325"/>
              <a:gd name="connsiteY4" fmla="*/ 3544557 h 10753201"/>
              <a:gd name="connsiteX5" fmla="*/ 853 w 782325"/>
              <a:gd name="connsiteY5" fmla="*/ 771860 h 10753201"/>
              <a:gd name="connsiteX6" fmla="*/ 368308 w 782325"/>
              <a:gd name="connsiteY6" fmla="*/ 0 h 1075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2325" h="10753201">
                <a:moveTo>
                  <a:pt x="368308" y="0"/>
                </a:moveTo>
                <a:lnTo>
                  <a:pt x="782325" y="0"/>
                </a:lnTo>
                <a:lnTo>
                  <a:pt x="782325" y="10753201"/>
                </a:lnTo>
                <a:lnTo>
                  <a:pt x="368308" y="10753201"/>
                </a:lnTo>
                <a:cubicBezTo>
                  <a:pt x="272475" y="9935218"/>
                  <a:pt x="711025" y="5208114"/>
                  <a:pt x="649782" y="3544557"/>
                </a:cubicBezTo>
                <a:cubicBezTo>
                  <a:pt x="588540" y="1881000"/>
                  <a:pt x="-25977" y="1746078"/>
                  <a:pt x="853" y="771860"/>
                </a:cubicBezTo>
                <a:lnTo>
                  <a:pt x="368308" y="0"/>
                </a:lnTo>
                <a:close/>
              </a:path>
            </a:pathLst>
          </a:custGeom>
          <a:blipFill dpi="0" rotWithShape="1">
            <a:blip r:embed="rId2"/>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6" name="Rectangle 35">
            <a:extLst>
              <a:ext uri="{FF2B5EF4-FFF2-40B4-BE49-F238E27FC236}">
                <a16:creationId xmlns:a16="http://schemas.microsoft.com/office/drawing/2014/main" id="{E65D566B-0135-4AEA-B1B3-FE98CD638166}"/>
              </a:ext>
            </a:extLst>
          </p:cNvPr>
          <p:cNvSpPr/>
          <p:nvPr/>
        </p:nvSpPr>
        <p:spPr>
          <a:xfrm rot="5400000" flipV="1">
            <a:off x="5847501" y="1056923"/>
            <a:ext cx="488957" cy="10753201"/>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380180 w 794197"/>
              <a:gd name="connsiteY0" fmla="*/ 0 h 10753201"/>
              <a:gd name="connsiteX1" fmla="*/ 794197 w 794197"/>
              <a:gd name="connsiteY1" fmla="*/ 0 h 10753201"/>
              <a:gd name="connsiteX2" fmla="*/ 794197 w 794197"/>
              <a:gd name="connsiteY2" fmla="*/ 10753201 h 10753201"/>
              <a:gd name="connsiteX3" fmla="*/ 380180 w 794197"/>
              <a:gd name="connsiteY3" fmla="*/ 10753201 h 10753201"/>
              <a:gd name="connsiteX4" fmla="*/ 380180 w 794197"/>
              <a:gd name="connsiteY4" fmla="*/ 0 h 10753201"/>
              <a:gd name="connsiteX0" fmla="*/ 629264 w 1043281"/>
              <a:gd name="connsiteY0" fmla="*/ 0 h 10753201"/>
              <a:gd name="connsiteX1" fmla="*/ 1043281 w 1043281"/>
              <a:gd name="connsiteY1" fmla="*/ 0 h 10753201"/>
              <a:gd name="connsiteX2" fmla="*/ 1043281 w 1043281"/>
              <a:gd name="connsiteY2" fmla="*/ 10753201 h 10753201"/>
              <a:gd name="connsiteX3" fmla="*/ 629264 w 1043281"/>
              <a:gd name="connsiteY3" fmla="*/ 10753201 h 10753201"/>
              <a:gd name="connsiteX4" fmla="*/ 629264 w 1043281"/>
              <a:gd name="connsiteY4" fmla="*/ 0 h 10753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281" h="10753201">
                <a:moveTo>
                  <a:pt x="629264" y="0"/>
                </a:moveTo>
                <a:lnTo>
                  <a:pt x="1043281" y="0"/>
                </a:lnTo>
                <a:lnTo>
                  <a:pt x="1043281" y="10753201"/>
                </a:lnTo>
                <a:lnTo>
                  <a:pt x="629264" y="10753201"/>
                </a:lnTo>
                <a:cubicBezTo>
                  <a:pt x="629264" y="7168801"/>
                  <a:pt x="-786582" y="369251"/>
                  <a:pt x="629264" y="0"/>
                </a:cubicBezTo>
                <a:close/>
              </a:path>
            </a:pathLst>
          </a:custGeom>
          <a:blipFill dpi="0" rotWithShape="1">
            <a:blip r:embed="rId2"/>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Rectángulo 17">
            <a:extLst>
              <a:ext uri="{FF2B5EF4-FFF2-40B4-BE49-F238E27FC236}">
                <a16:creationId xmlns:a16="http://schemas.microsoft.com/office/drawing/2014/main" id="{408ABCA8-E73D-44AB-B667-AFF1FA7AA369}"/>
              </a:ext>
            </a:extLst>
          </p:cNvPr>
          <p:cNvSpPr/>
          <p:nvPr/>
        </p:nvSpPr>
        <p:spPr>
          <a:xfrm>
            <a:off x="2083703" y="859500"/>
            <a:ext cx="8016552" cy="1323439"/>
          </a:xfrm>
          <a:prstGeom prst="rect">
            <a:avLst/>
          </a:prstGeom>
        </p:spPr>
        <p:txBody>
          <a:bodyPr wrap="square">
            <a:spAutoFit/>
          </a:bodyPr>
          <a:lstStyle/>
          <a:p>
            <a:pPr algn="just"/>
            <a:r>
              <a:rPr lang="es-ES" sz="1600" dirty="0">
                <a:solidFill>
                  <a:schemeClr val="bg1"/>
                </a:solidFill>
                <a:latin typeface="Century Gothic" panose="020B0502020202020204" pitchFamily="34" charset="0"/>
                <a:cs typeface="Arial" panose="020B0604020202020204" pitchFamily="34" charset="0"/>
              </a:rPr>
              <a:t>Cuando un dispositivo se conecta a Muse, debe enviar un ajuste de configuración a la banda para la cabeza. Los ajustes preestablecidos se pueden usar para configurar parámetros como la frecuencia de muestreo, la resolución de la muestra, activar y desactivar el filtrado, activar y desactivar la compresión, y más.</a:t>
            </a:r>
            <a:r>
              <a:rPr lang="es-MX" sz="1200" dirty="0"/>
              <a:t>.</a:t>
            </a:r>
          </a:p>
        </p:txBody>
      </p:sp>
      <p:pic>
        <p:nvPicPr>
          <p:cNvPr id="2" name="Imagen 1">
            <a:extLst>
              <a:ext uri="{FF2B5EF4-FFF2-40B4-BE49-F238E27FC236}">
                <a16:creationId xmlns:a16="http://schemas.microsoft.com/office/drawing/2014/main" id="{4007E12D-4203-4050-86B6-834D8BAC20AB}"/>
              </a:ext>
            </a:extLst>
          </p:cNvPr>
          <p:cNvPicPr>
            <a:picLocks noChangeAspect="1"/>
          </p:cNvPicPr>
          <p:nvPr/>
        </p:nvPicPr>
        <p:blipFill rotWithShape="1">
          <a:blip r:embed="rId3"/>
          <a:srcRect l="17448" t="34636" r="4999" b="16506"/>
          <a:stretch/>
        </p:blipFill>
        <p:spPr>
          <a:xfrm>
            <a:off x="975355" y="2373749"/>
            <a:ext cx="10233248" cy="36244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668690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1A35"/>
        </a:solidFill>
        <a:effectLst/>
      </p:bgPr>
    </p:bg>
    <p:spTree>
      <p:nvGrpSpPr>
        <p:cNvPr id="1" name=""/>
        <p:cNvGrpSpPr/>
        <p:nvPr/>
      </p:nvGrpSpPr>
      <p:grpSpPr>
        <a:xfrm>
          <a:off x="0" y="0"/>
          <a:ext cx="0" cy="0"/>
          <a:chOff x="0" y="0"/>
          <a:chExt cx="0" cy="0"/>
        </a:xfrm>
      </p:grpSpPr>
      <p:grpSp>
        <p:nvGrpSpPr>
          <p:cNvPr id="4" name="Grupo 86">
            <a:extLst>
              <a:ext uri="{FF2B5EF4-FFF2-40B4-BE49-F238E27FC236}">
                <a16:creationId xmlns:a16="http://schemas.microsoft.com/office/drawing/2014/main" id="{046C33D4-7774-43D7-86E7-5D578D510E36}"/>
              </a:ext>
            </a:extLst>
          </p:cNvPr>
          <p:cNvGrpSpPr/>
          <p:nvPr/>
        </p:nvGrpSpPr>
        <p:grpSpPr>
          <a:xfrm>
            <a:off x="-4021" y="0"/>
            <a:ext cx="12192000" cy="6858000"/>
            <a:chOff x="0" y="0"/>
            <a:chExt cx="12192000" cy="6858000"/>
          </a:xfrm>
        </p:grpSpPr>
        <p:sp>
          <p:nvSpPr>
            <p:cNvPr id="5" name="Rectángulo: esquinas redondeadas 12">
              <a:extLst>
                <a:ext uri="{FF2B5EF4-FFF2-40B4-BE49-F238E27FC236}">
                  <a16:creationId xmlns:a16="http://schemas.microsoft.com/office/drawing/2014/main" id="{AA864F84-4612-4072-8CC5-7ED2F2A3B7EE}"/>
                </a:ext>
              </a:extLst>
            </p:cNvPr>
            <p:cNvSpPr/>
            <p:nvPr/>
          </p:nvSpPr>
          <p:spPr>
            <a:xfrm>
              <a:off x="0" y="0"/>
              <a:ext cx="12192000" cy="6858000"/>
            </a:xfrm>
            <a:prstGeom prst="roundRect">
              <a:avLst>
                <a:gd name="adj" fmla="val 8257"/>
              </a:avLst>
            </a:prstGeom>
            <a:solidFill>
              <a:srgbClr val="14AC79"/>
            </a:solidFill>
            <a:ln>
              <a:noFill/>
            </a:ln>
            <a:scene3d>
              <a:camera prst="orthographicFront"/>
              <a:lightRig rig="threePt" dir="t"/>
            </a:scene3d>
            <a:sp3d prstMaterial="metal">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esquinas redondeadas 74">
              <a:extLst>
                <a:ext uri="{FF2B5EF4-FFF2-40B4-BE49-F238E27FC236}">
                  <a16:creationId xmlns:a16="http://schemas.microsoft.com/office/drawing/2014/main" id="{B5712B76-B639-47B9-AE8A-471D6E75C821}"/>
                </a:ext>
              </a:extLst>
            </p:cNvPr>
            <p:cNvSpPr/>
            <p:nvPr/>
          </p:nvSpPr>
          <p:spPr>
            <a:xfrm>
              <a:off x="85380" y="90000"/>
              <a:ext cx="12013200" cy="6678000"/>
            </a:xfrm>
            <a:prstGeom prst="roundRect">
              <a:avLst>
                <a:gd name="adj" fmla="val 825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Rectángulo: esquinas redondeadas 75">
              <a:extLst>
                <a:ext uri="{FF2B5EF4-FFF2-40B4-BE49-F238E27FC236}">
                  <a16:creationId xmlns:a16="http://schemas.microsoft.com/office/drawing/2014/main" id="{578844BF-2A98-434F-B029-92B066CE2D69}"/>
                </a:ext>
              </a:extLst>
            </p:cNvPr>
            <p:cNvSpPr/>
            <p:nvPr/>
          </p:nvSpPr>
          <p:spPr>
            <a:xfrm>
              <a:off x="721073" y="180000"/>
              <a:ext cx="10753200" cy="6498000"/>
            </a:xfrm>
            <a:prstGeom prst="roundRect">
              <a:avLst>
                <a:gd name="adj" fmla="val 0"/>
              </a:avLst>
            </a:prstGeom>
            <a:solidFill>
              <a:srgbClr val="00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Rectángulo: esquinas redondeadas 17">
              <a:extLst>
                <a:ext uri="{FF2B5EF4-FFF2-40B4-BE49-F238E27FC236}">
                  <a16:creationId xmlns:a16="http://schemas.microsoft.com/office/drawing/2014/main" id="{E6A040D6-4E20-427B-B6D8-55651DC23BFA}"/>
                </a:ext>
              </a:extLst>
            </p:cNvPr>
            <p:cNvSpPr/>
            <p:nvPr/>
          </p:nvSpPr>
          <p:spPr>
            <a:xfrm>
              <a:off x="285407" y="1989000"/>
              <a:ext cx="235639" cy="2880000"/>
            </a:xfrm>
            <a:prstGeom prst="roundRect">
              <a:avLst>
                <a:gd name="adj" fmla="val 50000"/>
              </a:avLst>
            </a:prstGeom>
            <a:pattFill prst="openDmnd">
              <a:fgClr>
                <a:schemeClr val="tx1">
                  <a:lumMod val="95000"/>
                  <a:lumOff val="5000"/>
                </a:schemeClr>
              </a:fgClr>
              <a:bgClr>
                <a:schemeClr val="bg2">
                  <a:lumMod val="25000"/>
                </a:schemeClr>
              </a:bgClr>
            </a:pattFill>
            <a:ln>
              <a:solidFill>
                <a:schemeClr val="tx1"/>
              </a:solidFill>
            </a:ln>
            <a:effectLst>
              <a:innerShdw blurRad="114300" dist="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Elipse 76">
              <a:extLst>
                <a:ext uri="{FF2B5EF4-FFF2-40B4-BE49-F238E27FC236}">
                  <a16:creationId xmlns:a16="http://schemas.microsoft.com/office/drawing/2014/main" id="{8534307E-F83F-43AD-973D-6A391A86AC2A}"/>
                </a:ext>
              </a:extLst>
            </p:cNvPr>
            <p:cNvSpPr/>
            <p:nvPr/>
          </p:nvSpPr>
          <p:spPr>
            <a:xfrm>
              <a:off x="277226" y="769500"/>
              <a:ext cx="252000" cy="2520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Elipse 21">
              <a:extLst>
                <a:ext uri="{FF2B5EF4-FFF2-40B4-BE49-F238E27FC236}">
                  <a16:creationId xmlns:a16="http://schemas.microsoft.com/office/drawing/2014/main" id="{10013391-AF14-4F58-A90B-D138E6E5DEA1}"/>
                </a:ext>
              </a:extLst>
            </p:cNvPr>
            <p:cNvSpPr/>
            <p:nvPr/>
          </p:nvSpPr>
          <p:spPr>
            <a:xfrm>
              <a:off x="368765" y="859500"/>
              <a:ext cx="72000" cy="72000"/>
            </a:xfrm>
            <a:prstGeom prst="ellipse">
              <a:avLst/>
            </a:prstGeom>
            <a:gradFill flip="none" rotWithShape="1">
              <a:gsLst>
                <a:gs pos="34000">
                  <a:srgbClr val="7030A0"/>
                </a:gs>
                <a:gs pos="85000">
                  <a:srgbClr val="FF0000"/>
                </a:gs>
                <a:gs pos="8000">
                  <a:schemeClr val="accent5"/>
                </a:gs>
                <a:gs pos="55000">
                  <a:srgbClr val="BB0D9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Rectángulo: esquinas redondeadas 23">
              <a:extLst>
                <a:ext uri="{FF2B5EF4-FFF2-40B4-BE49-F238E27FC236}">
                  <a16:creationId xmlns:a16="http://schemas.microsoft.com/office/drawing/2014/main" id="{358D9D59-B699-439E-BC6C-DF3F415A88CF}"/>
                </a:ext>
              </a:extLst>
            </p:cNvPr>
            <p:cNvSpPr/>
            <p:nvPr/>
          </p:nvSpPr>
          <p:spPr>
            <a:xfrm>
              <a:off x="11606426" y="3249000"/>
              <a:ext cx="360000" cy="360000"/>
            </a:xfrm>
            <a:prstGeom prst="roundRect">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Triángulo isósceles 82">
              <a:extLst>
                <a:ext uri="{FF2B5EF4-FFF2-40B4-BE49-F238E27FC236}">
                  <a16:creationId xmlns:a16="http://schemas.microsoft.com/office/drawing/2014/main" id="{CC6C7F7B-5AE6-4874-9E16-8613FD97E6EE}"/>
                </a:ext>
              </a:extLst>
            </p:cNvPr>
            <p:cNvSpPr/>
            <p:nvPr/>
          </p:nvSpPr>
          <p:spPr>
            <a:xfrm flipV="1">
              <a:off x="11605290" y="5020892"/>
              <a:ext cx="360000" cy="360000"/>
            </a:xfrm>
            <a:prstGeom prst="triangl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3" name="Grupo 85">
              <a:extLst>
                <a:ext uri="{FF2B5EF4-FFF2-40B4-BE49-F238E27FC236}">
                  <a16:creationId xmlns:a16="http://schemas.microsoft.com/office/drawing/2014/main" id="{75A76253-A0C1-4FAE-9317-5F1A5F308BCE}"/>
                </a:ext>
              </a:extLst>
            </p:cNvPr>
            <p:cNvGrpSpPr/>
            <p:nvPr/>
          </p:nvGrpSpPr>
          <p:grpSpPr>
            <a:xfrm>
              <a:off x="11651050" y="1387108"/>
              <a:ext cx="263858" cy="450000"/>
              <a:chOff x="10620654" y="1322776"/>
              <a:chExt cx="263858" cy="450000"/>
            </a:xfrm>
          </p:grpSpPr>
          <p:sp>
            <p:nvSpPr>
              <p:cNvPr id="14" name="Rectángulo 83">
                <a:extLst>
                  <a:ext uri="{FF2B5EF4-FFF2-40B4-BE49-F238E27FC236}">
                    <a16:creationId xmlns:a16="http://schemas.microsoft.com/office/drawing/2014/main" id="{BBA839DE-A195-4D0C-9568-686633670519}"/>
                  </a:ext>
                </a:extLst>
              </p:cNvPr>
              <p:cNvSpPr/>
              <p:nvPr/>
            </p:nvSpPr>
            <p:spPr>
              <a:xfrm>
                <a:off x="10620654" y="132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15" name="Rectángulo 84">
                <a:extLst>
                  <a:ext uri="{FF2B5EF4-FFF2-40B4-BE49-F238E27FC236}">
                    <a16:creationId xmlns:a16="http://schemas.microsoft.com/office/drawing/2014/main" id="{E2CE3146-3883-40D1-B073-7B750B331873}"/>
                  </a:ext>
                </a:extLst>
              </p:cNvPr>
              <p:cNvSpPr/>
              <p:nvPr/>
            </p:nvSpPr>
            <p:spPr>
              <a:xfrm>
                <a:off x="10704512" y="141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grpSp>
      </p:grpSp>
      <p:sp>
        <p:nvSpPr>
          <p:cNvPr id="35" name="Rectangle 34">
            <a:extLst>
              <a:ext uri="{FF2B5EF4-FFF2-40B4-BE49-F238E27FC236}">
                <a16:creationId xmlns:a16="http://schemas.microsoft.com/office/drawing/2014/main" id="{DB21BAEB-0A5A-4CE3-84A5-6E298F50B32A}"/>
              </a:ext>
            </a:extLst>
          </p:cNvPr>
          <p:cNvSpPr/>
          <p:nvPr/>
        </p:nvSpPr>
        <p:spPr>
          <a:xfrm flipH="1">
            <a:off x="725232" y="180000"/>
            <a:ext cx="3081399" cy="6498000"/>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367510 w 781527"/>
              <a:gd name="connsiteY0" fmla="*/ 0 h 10753201"/>
              <a:gd name="connsiteX1" fmla="*/ 781527 w 781527"/>
              <a:gd name="connsiteY1" fmla="*/ 0 h 10753201"/>
              <a:gd name="connsiteX2" fmla="*/ 781527 w 781527"/>
              <a:gd name="connsiteY2" fmla="*/ 10753201 h 10753201"/>
              <a:gd name="connsiteX3" fmla="*/ 367510 w 781527"/>
              <a:gd name="connsiteY3" fmla="*/ 10753201 h 10753201"/>
              <a:gd name="connsiteX4" fmla="*/ 55 w 781527"/>
              <a:gd name="connsiteY4" fmla="*/ 771860 h 10753201"/>
              <a:gd name="connsiteX5" fmla="*/ 367510 w 781527"/>
              <a:gd name="connsiteY5" fmla="*/ 0 h 10753201"/>
              <a:gd name="connsiteX0" fmla="*/ 368308 w 782325"/>
              <a:gd name="connsiteY0" fmla="*/ 0 h 10753201"/>
              <a:gd name="connsiteX1" fmla="*/ 782325 w 782325"/>
              <a:gd name="connsiteY1" fmla="*/ 0 h 10753201"/>
              <a:gd name="connsiteX2" fmla="*/ 782325 w 782325"/>
              <a:gd name="connsiteY2" fmla="*/ 10753201 h 10753201"/>
              <a:gd name="connsiteX3" fmla="*/ 368308 w 782325"/>
              <a:gd name="connsiteY3" fmla="*/ 10753201 h 10753201"/>
              <a:gd name="connsiteX4" fmla="*/ 649782 w 782325"/>
              <a:gd name="connsiteY4" fmla="*/ 3544557 h 10753201"/>
              <a:gd name="connsiteX5" fmla="*/ 853 w 782325"/>
              <a:gd name="connsiteY5" fmla="*/ 771860 h 10753201"/>
              <a:gd name="connsiteX6" fmla="*/ 368308 w 782325"/>
              <a:gd name="connsiteY6" fmla="*/ 0 h 1075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2325" h="10753201">
                <a:moveTo>
                  <a:pt x="368308" y="0"/>
                </a:moveTo>
                <a:lnTo>
                  <a:pt x="782325" y="0"/>
                </a:lnTo>
                <a:lnTo>
                  <a:pt x="782325" y="10753201"/>
                </a:lnTo>
                <a:lnTo>
                  <a:pt x="368308" y="10753201"/>
                </a:lnTo>
                <a:cubicBezTo>
                  <a:pt x="272475" y="9935218"/>
                  <a:pt x="711025" y="5208114"/>
                  <a:pt x="649782" y="3544557"/>
                </a:cubicBezTo>
                <a:cubicBezTo>
                  <a:pt x="588540" y="1881000"/>
                  <a:pt x="-25977" y="1746078"/>
                  <a:pt x="853" y="771860"/>
                </a:cubicBezTo>
                <a:lnTo>
                  <a:pt x="368308" y="0"/>
                </a:lnTo>
                <a:close/>
              </a:path>
            </a:pathLst>
          </a:custGeom>
          <a:blipFill dpi="0" rotWithShape="1">
            <a:blip r:embed="rId2"/>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2" name="Group 1">
            <a:extLst>
              <a:ext uri="{FF2B5EF4-FFF2-40B4-BE49-F238E27FC236}">
                <a16:creationId xmlns:a16="http://schemas.microsoft.com/office/drawing/2014/main" id="{349539E2-C3CC-465E-BAE9-F9E8DFDA39CE}"/>
              </a:ext>
            </a:extLst>
          </p:cNvPr>
          <p:cNvGrpSpPr/>
          <p:nvPr/>
        </p:nvGrpSpPr>
        <p:grpSpPr>
          <a:xfrm>
            <a:off x="721072" y="293740"/>
            <a:ext cx="3656361" cy="1078520"/>
            <a:chOff x="1220274" y="2060847"/>
            <a:chExt cx="3424522" cy="1078520"/>
          </a:xfrm>
        </p:grpSpPr>
        <p:sp>
          <p:nvSpPr>
            <p:cNvPr id="59" name="Parallelogram 38">
              <a:extLst>
                <a:ext uri="{FF2B5EF4-FFF2-40B4-BE49-F238E27FC236}">
                  <a16:creationId xmlns:a16="http://schemas.microsoft.com/office/drawing/2014/main" id="{910D4268-AD34-4163-AB6F-8FBABDDB6393}"/>
                </a:ext>
              </a:extLst>
            </p:cNvPr>
            <p:cNvSpPr/>
            <p:nvPr/>
          </p:nvSpPr>
          <p:spPr>
            <a:xfrm rot="16200000">
              <a:off x="1008463" y="2272658"/>
              <a:ext cx="834851" cy="411230"/>
            </a:xfrm>
            <a:prstGeom prst="parallelogram">
              <a:avLst>
                <a:gd name="adj" fmla="val 44901"/>
              </a:avLst>
            </a:prstGeom>
            <a:pattFill prst="lgConfetti">
              <a:fgClr>
                <a:schemeClr val="bg2">
                  <a:lumMod val="25000"/>
                </a:schemeClr>
              </a:fgClr>
              <a:bgClr>
                <a:schemeClr val="bg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57" name="Rectangle 56">
              <a:extLst>
                <a:ext uri="{FF2B5EF4-FFF2-40B4-BE49-F238E27FC236}">
                  <a16:creationId xmlns:a16="http://schemas.microsoft.com/office/drawing/2014/main" id="{EEAE2792-C99F-4EA8-8170-30EC652D1564}"/>
                </a:ext>
              </a:extLst>
            </p:cNvPr>
            <p:cNvSpPr/>
            <p:nvPr/>
          </p:nvSpPr>
          <p:spPr>
            <a:xfrm>
              <a:off x="1567970" y="2248973"/>
              <a:ext cx="2886017" cy="646724"/>
            </a:xfrm>
            <a:prstGeom prst="rect">
              <a:avLst/>
            </a:prstGeom>
            <a:pattFill prst="lgConfetti">
              <a:fgClr>
                <a:schemeClr val="bg2">
                  <a:lumMod val="25000"/>
                </a:schemeClr>
              </a:fgClr>
              <a:bgClr>
                <a:srgbClr val="A2AFC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58" name="Rectangle 57">
              <a:extLst>
                <a:ext uri="{FF2B5EF4-FFF2-40B4-BE49-F238E27FC236}">
                  <a16:creationId xmlns:a16="http://schemas.microsoft.com/office/drawing/2014/main" id="{3B1E87E7-3E35-49A7-AE69-1DD346C87AFF}"/>
                </a:ext>
              </a:extLst>
            </p:cNvPr>
            <p:cNvSpPr/>
            <p:nvPr/>
          </p:nvSpPr>
          <p:spPr>
            <a:xfrm>
              <a:off x="1758779" y="2418072"/>
              <a:ext cx="2886017" cy="721295"/>
            </a:xfrm>
            <a:prstGeom prst="rect">
              <a:avLst/>
            </a:prstGeom>
            <a:gradFill>
              <a:gsLst>
                <a:gs pos="2000">
                  <a:srgbClr val="1B4C5B"/>
                </a:gs>
                <a:gs pos="51000">
                  <a:srgbClr val="26697E"/>
                </a:gs>
                <a:gs pos="100000">
                  <a:srgbClr val="2E99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800" b="1" dirty="0">
                  <a:latin typeface="DK Breakfast Burrito" panose="02000000000000000000" pitchFamily="50" charset="0"/>
                  <a:ea typeface="ChildsWish" panose="02000603000000000000" pitchFamily="2" charset="0"/>
                  <a:cs typeface="Angie Atore" panose="00000400000000000000" pitchFamily="2" charset="-79"/>
                </a:rPr>
                <a:t>Herramientas</a:t>
              </a:r>
            </a:p>
          </p:txBody>
        </p:sp>
      </p:grpSp>
      <p:pic>
        <p:nvPicPr>
          <p:cNvPr id="20" name="Picture 2" descr="https://upload.wikimedia.org/wikipedia/commons/thumb/1/19/Unity_Technologies_logo.svg/2000px-Unity_Technologies_logo.svg.png">
            <a:extLst>
              <a:ext uri="{FF2B5EF4-FFF2-40B4-BE49-F238E27FC236}">
                <a16:creationId xmlns:a16="http://schemas.microsoft.com/office/drawing/2014/main" id="{6DEF6B24-88F4-4C02-B796-AC547790A257}"/>
              </a:ext>
            </a:extLst>
          </p:cNvPr>
          <p:cNvPicPr>
            <a:picLocks noChangeAspect="1" noChangeArrowheads="1"/>
          </p:cNvPicPr>
          <p:nvPr/>
        </p:nvPicPr>
        <p:blipFill>
          <a:blip r:embed="rId3" cstate="print">
            <a:lum bright="70000" contrast="-70000"/>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4540781" y="974993"/>
            <a:ext cx="6096000" cy="221615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1" name="Picture 4" descr="https://vignette.wikia.nocookie.net/logopedia/images/0/07/Android_kitkat_logo.png/revision/latest?cb=20150610180223">
            <a:extLst>
              <a:ext uri="{FF2B5EF4-FFF2-40B4-BE49-F238E27FC236}">
                <a16:creationId xmlns:a16="http://schemas.microsoft.com/office/drawing/2014/main" id="{C4243C3F-DC66-4C98-9D54-C4216ACC79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3006" y="3315240"/>
            <a:ext cx="3888432" cy="303783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https://www.americaninno.com/wp-content/uploads/wpallimport/files/1/2013/09/k-large1.png">
            <a:extLst>
              <a:ext uri="{FF2B5EF4-FFF2-40B4-BE49-F238E27FC236}">
                <a16:creationId xmlns:a16="http://schemas.microsoft.com/office/drawing/2014/main" id="{D9A651CA-1B91-48C6-949D-6E521D3E36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5371" y="3736642"/>
            <a:ext cx="2065818" cy="256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6020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1A35"/>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2C323C6-4A86-4689-A43F-1AB3687CD6F5}"/>
              </a:ext>
            </a:extLst>
          </p:cNvPr>
          <p:cNvGrpSpPr/>
          <p:nvPr/>
        </p:nvGrpSpPr>
        <p:grpSpPr>
          <a:xfrm>
            <a:off x="0" y="0"/>
            <a:ext cx="12192000" cy="6858000"/>
            <a:chOff x="0" y="0"/>
            <a:chExt cx="12192000" cy="6858000"/>
          </a:xfrm>
        </p:grpSpPr>
        <p:sp>
          <p:nvSpPr>
            <p:cNvPr id="5" name="Rectángulo: esquinas redondeadas 12">
              <a:extLst>
                <a:ext uri="{FF2B5EF4-FFF2-40B4-BE49-F238E27FC236}">
                  <a16:creationId xmlns:a16="http://schemas.microsoft.com/office/drawing/2014/main" id="{AA864F84-4612-4072-8CC5-7ED2F2A3B7EE}"/>
                </a:ext>
              </a:extLst>
            </p:cNvPr>
            <p:cNvSpPr/>
            <p:nvPr/>
          </p:nvSpPr>
          <p:spPr>
            <a:xfrm>
              <a:off x="0" y="0"/>
              <a:ext cx="12192000" cy="6858000"/>
            </a:xfrm>
            <a:prstGeom prst="roundRect">
              <a:avLst>
                <a:gd name="adj" fmla="val 8257"/>
              </a:avLst>
            </a:prstGeom>
            <a:solidFill>
              <a:srgbClr val="14AC79"/>
            </a:solidFill>
            <a:ln>
              <a:noFill/>
            </a:ln>
            <a:scene3d>
              <a:camera prst="orthographicFront"/>
              <a:lightRig rig="threePt" dir="t"/>
            </a:scene3d>
            <a:sp3d prstMaterial="metal">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esquinas redondeadas 74">
              <a:extLst>
                <a:ext uri="{FF2B5EF4-FFF2-40B4-BE49-F238E27FC236}">
                  <a16:creationId xmlns:a16="http://schemas.microsoft.com/office/drawing/2014/main" id="{B5712B76-B639-47B9-AE8A-471D6E75C821}"/>
                </a:ext>
              </a:extLst>
            </p:cNvPr>
            <p:cNvSpPr/>
            <p:nvPr/>
          </p:nvSpPr>
          <p:spPr>
            <a:xfrm>
              <a:off x="85380" y="90000"/>
              <a:ext cx="12013200" cy="6678000"/>
            </a:xfrm>
            <a:prstGeom prst="roundRect">
              <a:avLst>
                <a:gd name="adj" fmla="val 825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Rectángulo: esquinas redondeadas 17">
              <a:extLst>
                <a:ext uri="{FF2B5EF4-FFF2-40B4-BE49-F238E27FC236}">
                  <a16:creationId xmlns:a16="http://schemas.microsoft.com/office/drawing/2014/main" id="{E6A040D6-4E20-427B-B6D8-55651DC23BFA}"/>
                </a:ext>
              </a:extLst>
            </p:cNvPr>
            <p:cNvSpPr/>
            <p:nvPr/>
          </p:nvSpPr>
          <p:spPr>
            <a:xfrm>
              <a:off x="285407" y="1989000"/>
              <a:ext cx="235639" cy="2880000"/>
            </a:xfrm>
            <a:prstGeom prst="roundRect">
              <a:avLst>
                <a:gd name="adj" fmla="val 50000"/>
              </a:avLst>
            </a:prstGeom>
            <a:pattFill prst="openDmnd">
              <a:fgClr>
                <a:schemeClr val="tx1">
                  <a:lumMod val="95000"/>
                  <a:lumOff val="5000"/>
                </a:schemeClr>
              </a:fgClr>
              <a:bgClr>
                <a:schemeClr val="bg2">
                  <a:lumMod val="25000"/>
                </a:schemeClr>
              </a:bgClr>
            </a:pattFill>
            <a:ln>
              <a:solidFill>
                <a:schemeClr val="tx1"/>
              </a:solidFill>
            </a:ln>
            <a:effectLst>
              <a:innerShdw blurRad="114300" dist="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Elipse 76">
              <a:extLst>
                <a:ext uri="{FF2B5EF4-FFF2-40B4-BE49-F238E27FC236}">
                  <a16:creationId xmlns:a16="http://schemas.microsoft.com/office/drawing/2014/main" id="{8534307E-F83F-43AD-973D-6A391A86AC2A}"/>
                </a:ext>
              </a:extLst>
            </p:cNvPr>
            <p:cNvSpPr/>
            <p:nvPr/>
          </p:nvSpPr>
          <p:spPr>
            <a:xfrm>
              <a:off x="277226" y="769500"/>
              <a:ext cx="252000" cy="2520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Elipse 21">
              <a:extLst>
                <a:ext uri="{FF2B5EF4-FFF2-40B4-BE49-F238E27FC236}">
                  <a16:creationId xmlns:a16="http://schemas.microsoft.com/office/drawing/2014/main" id="{10013391-AF14-4F58-A90B-D138E6E5DEA1}"/>
                </a:ext>
              </a:extLst>
            </p:cNvPr>
            <p:cNvSpPr/>
            <p:nvPr/>
          </p:nvSpPr>
          <p:spPr>
            <a:xfrm>
              <a:off x="368765" y="859500"/>
              <a:ext cx="72000" cy="72000"/>
            </a:xfrm>
            <a:prstGeom prst="ellipse">
              <a:avLst/>
            </a:prstGeom>
            <a:gradFill flip="none" rotWithShape="1">
              <a:gsLst>
                <a:gs pos="34000">
                  <a:srgbClr val="7030A0"/>
                </a:gs>
                <a:gs pos="85000">
                  <a:srgbClr val="FF0000"/>
                </a:gs>
                <a:gs pos="8000">
                  <a:schemeClr val="accent5"/>
                </a:gs>
                <a:gs pos="55000">
                  <a:srgbClr val="BB0D9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Rectángulo: esquinas redondeadas 23">
              <a:extLst>
                <a:ext uri="{FF2B5EF4-FFF2-40B4-BE49-F238E27FC236}">
                  <a16:creationId xmlns:a16="http://schemas.microsoft.com/office/drawing/2014/main" id="{358D9D59-B699-439E-BC6C-DF3F415A88CF}"/>
                </a:ext>
              </a:extLst>
            </p:cNvPr>
            <p:cNvSpPr/>
            <p:nvPr/>
          </p:nvSpPr>
          <p:spPr>
            <a:xfrm>
              <a:off x="11606426" y="3249000"/>
              <a:ext cx="360000" cy="360000"/>
            </a:xfrm>
            <a:prstGeom prst="roundRect">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Triángulo isósceles 82">
              <a:extLst>
                <a:ext uri="{FF2B5EF4-FFF2-40B4-BE49-F238E27FC236}">
                  <a16:creationId xmlns:a16="http://schemas.microsoft.com/office/drawing/2014/main" id="{CC6C7F7B-5AE6-4874-9E16-8613FD97E6EE}"/>
                </a:ext>
              </a:extLst>
            </p:cNvPr>
            <p:cNvSpPr/>
            <p:nvPr/>
          </p:nvSpPr>
          <p:spPr>
            <a:xfrm flipV="1">
              <a:off x="11605290" y="5020892"/>
              <a:ext cx="360000" cy="360000"/>
            </a:xfrm>
            <a:prstGeom prst="triangl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3" name="Grupo 85">
              <a:extLst>
                <a:ext uri="{FF2B5EF4-FFF2-40B4-BE49-F238E27FC236}">
                  <a16:creationId xmlns:a16="http://schemas.microsoft.com/office/drawing/2014/main" id="{75A76253-A0C1-4FAE-9317-5F1A5F308BCE}"/>
                </a:ext>
              </a:extLst>
            </p:cNvPr>
            <p:cNvGrpSpPr/>
            <p:nvPr/>
          </p:nvGrpSpPr>
          <p:grpSpPr>
            <a:xfrm>
              <a:off x="11651050" y="1387108"/>
              <a:ext cx="263858" cy="450000"/>
              <a:chOff x="10620654" y="1322776"/>
              <a:chExt cx="263858" cy="450000"/>
            </a:xfrm>
          </p:grpSpPr>
          <p:sp>
            <p:nvSpPr>
              <p:cNvPr id="14" name="Rectángulo 83">
                <a:extLst>
                  <a:ext uri="{FF2B5EF4-FFF2-40B4-BE49-F238E27FC236}">
                    <a16:creationId xmlns:a16="http://schemas.microsoft.com/office/drawing/2014/main" id="{BBA839DE-A195-4D0C-9568-686633670519}"/>
                  </a:ext>
                </a:extLst>
              </p:cNvPr>
              <p:cNvSpPr/>
              <p:nvPr/>
            </p:nvSpPr>
            <p:spPr>
              <a:xfrm>
                <a:off x="10620654" y="132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15" name="Rectángulo 84">
                <a:extLst>
                  <a:ext uri="{FF2B5EF4-FFF2-40B4-BE49-F238E27FC236}">
                    <a16:creationId xmlns:a16="http://schemas.microsoft.com/office/drawing/2014/main" id="{E2CE3146-3883-40D1-B073-7B750B331873}"/>
                  </a:ext>
                </a:extLst>
              </p:cNvPr>
              <p:cNvSpPr/>
              <p:nvPr/>
            </p:nvSpPr>
            <p:spPr>
              <a:xfrm>
                <a:off x="10704512" y="141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grpSp>
      </p:grpSp>
      <p:sp>
        <p:nvSpPr>
          <p:cNvPr id="7" name="Rectángulo: esquinas redondeadas 75">
            <a:extLst>
              <a:ext uri="{FF2B5EF4-FFF2-40B4-BE49-F238E27FC236}">
                <a16:creationId xmlns:a16="http://schemas.microsoft.com/office/drawing/2014/main" id="{578844BF-2A98-434F-B029-92B066CE2D69}"/>
              </a:ext>
            </a:extLst>
          </p:cNvPr>
          <p:cNvSpPr/>
          <p:nvPr/>
        </p:nvSpPr>
        <p:spPr>
          <a:xfrm>
            <a:off x="721073" y="180000"/>
            <a:ext cx="10753200" cy="6498000"/>
          </a:xfrm>
          <a:prstGeom prst="roundRect">
            <a:avLst>
              <a:gd name="adj" fmla="val 0"/>
            </a:avLst>
          </a:prstGeom>
          <a:solidFill>
            <a:srgbClr val="00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 name="Rectangle 16">
            <a:extLst>
              <a:ext uri="{FF2B5EF4-FFF2-40B4-BE49-F238E27FC236}">
                <a16:creationId xmlns:a16="http://schemas.microsoft.com/office/drawing/2014/main" id="{64F40260-74A3-422E-B0E5-CF56159AB83C}"/>
              </a:ext>
            </a:extLst>
          </p:cNvPr>
          <p:cNvSpPr/>
          <p:nvPr/>
        </p:nvSpPr>
        <p:spPr>
          <a:xfrm rot="16200000">
            <a:off x="5887319" y="-4962922"/>
            <a:ext cx="414017" cy="10753201"/>
          </a:xfrm>
          <a:prstGeom prst="rect">
            <a:avLst/>
          </a:prstGeom>
          <a:blipFill dpi="0" rotWithShape="1">
            <a:blip r:embed="rId2"/>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 name="Rectangle 17">
            <a:extLst>
              <a:ext uri="{FF2B5EF4-FFF2-40B4-BE49-F238E27FC236}">
                <a16:creationId xmlns:a16="http://schemas.microsoft.com/office/drawing/2014/main" id="{C0195ABB-78C3-4DD8-8A0A-D0955F216544}"/>
              </a:ext>
            </a:extLst>
          </p:cNvPr>
          <p:cNvSpPr/>
          <p:nvPr/>
        </p:nvSpPr>
        <p:spPr>
          <a:xfrm rot="5400000" flipV="1">
            <a:off x="5884971" y="1112383"/>
            <a:ext cx="414017" cy="10753201"/>
          </a:xfrm>
          <a:prstGeom prst="rect">
            <a:avLst/>
          </a:prstGeom>
          <a:blipFill dpi="0" rotWithShape="1">
            <a:blip r:embed="rId2"/>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TextBox 18">
            <a:extLst>
              <a:ext uri="{FF2B5EF4-FFF2-40B4-BE49-F238E27FC236}">
                <a16:creationId xmlns:a16="http://schemas.microsoft.com/office/drawing/2014/main" id="{045B24FF-4EB5-4211-B163-1687BEA27707}"/>
              </a:ext>
            </a:extLst>
          </p:cNvPr>
          <p:cNvSpPr txBox="1"/>
          <p:nvPr/>
        </p:nvSpPr>
        <p:spPr>
          <a:xfrm>
            <a:off x="3674441" y="114056"/>
            <a:ext cx="5256584" cy="1200329"/>
          </a:xfrm>
          <a:prstGeom prst="rect">
            <a:avLst/>
          </a:prstGeom>
          <a:noFill/>
        </p:spPr>
        <p:txBody>
          <a:bodyPr wrap="square" rtlCol="0">
            <a:spAutoFit/>
          </a:bodyPr>
          <a:lstStyle/>
          <a:p>
            <a:r>
              <a:rPr lang="es-MX" sz="7200" b="1" dirty="0">
                <a:solidFill>
                  <a:schemeClr val="bg1"/>
                </a:solidFill>
                <a:effectLst>
                  <a:outerShdw blurRad="38100" dist="38100" dir="2700000" algn="tl">
                    <a:srgbClr val="000000">
                      <a:alpha val="43137"/>
                    </a:srgbClr>
                  </a:outerShdw>
                </a:effectLst>
                <a:latin typeface="400ml" panose="00000500000000000000" pitchFamily="50" charset="0"/>
              </a:rPr>
              <a:t>CONTENIDO</a:t>
            </a:r>
          </a:p>
        </p:txBody>
      </p:sp>
      <p:sp>
        <p:nvSpPr>
          <p:cNvPr id="21" name="Rectangle 20">
            <a:extLst>
              <a:ext uri="{FF2B5EF4-FFF2-40B4-BE49-F238E27FC236}">
                <a16:creationId xmlns:a16="http://schemas.microsoft.com/office/drawing/2014/main" id="{33190D8E-C0C1-4FD0-A9F9-BB2ED29D7C7E}"/>
              </a:ext>
            </a:extLst>
          </p:cNvPr>
          <p:cNvSpPr/>
          <p:nvPr/>
        </p:nvSpPr>
        <p:spPr>
          <a:xfrm rot="16200000" flipV="1">
            <a:off x="-124869" y="3431290"/>
            <a:ext cx="4413843" cy="164907"/>
          </a:xfrm>
          <a:prstGeom prst="rect">
            <a:avLst/>
          </a:prstGeom>
          <a:pattFill prst="lgConfetti">
            <a:fgClr>
              <a:srgbClr val="A2AFC5"/>
            </a:fgClr>
            <a:bgClr>
              <a:srgbClr val="D7084E"/>
            </a:bgClr>
          </a:patt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grpSp>
        <p:nvGrpSpPr>
          <p:cNvPr id="22" name="Group 21">
            <a:extLst>
              <a:ext uri="{FF2B5EF4-FFF2-40B4-BE49-F238E27FC236}">
                <a16:creationId xmlns:a16="http://schemas.microsoft.com/office/drawing/2014/main" id="{1276BE64-6783-4F5E-8029-398788CDFFDA}"/>
              </a:ext>
            </a:extLst>
          </p:cNvPr>
          <p:cNvGrpSpPr/>
          <p:nvPr/>
        </p:nvGrpSpPr>
        <p:grpSpPr>
          <a:xfrm>
            <a:off x="1551502" y="1306823"/>
            <a:ext cx="3241125" cy="768747"/>
            <a:chOff x="1115668" y="2228120"/>
            <a:chExt cx="3241125" cy="768747"/>
          </a:xfrm>
          <a:effectLst>
            <a:outerShdw blurRad="50800" dist="38100" dir="8100000" algn="tr" rotWithShape="0">
              <a:prstClr val="black">
                <a:alpha val="40000"/>
              </a:prstClr>
            </a:outerShdw>
          </a:effectLst>
        </p:grpSpPr>
        <p:sp>
          <p:nvSpPr>
            <p:cNvPr id="35" name="Rectangle 34">
              <a:extLst>
                <a:ext uri="{FF2B5EF4-FFF2-40B4-BE49-F238E27FC236}">
                  <a16:creationId xmlns:a16="http://schemas.microsoft.com/office/drawing/2014/main" id="{75474FA2-10DD-4946-B82B-5BB7490EFBC2}"/>
                </a:ext>
              </a:extLst>
            </p:cNvPr>
            <p:cNvSpPr/>
            <p:nvPr/>
          </p:nvSpPr>
          <p:spPr>
            <a:xfrm>
              <a:off x="1115668" y="2228120"/>
              <a:ext cx="3108972" cy="646724"/>
            </a:xfrm>
            <a:prstGeom prst="rect">
              <a:avLst/>
            </a:prstGeom>
            <a:pattFill prst="shingle">
              <a:fgClr>
                <a:schemeClr val="tx1"/>
              </a:fgClr>
              <a:bgClr>
                <a:srgbClr val="26697E"/>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36" name="Rectangle 35">
              <a:extLst>
                <a:ext uri="{FF2B5EF4-FFF2-40B4-BE49-F238E27FC236}">
                  <a16:creationId xmlns:a16="http://schemas.microsoft.com/office/drawing/2014/main" id="{8AA93114-3741-47A7-9891-433C32B10CBA}"/>
                </a:ext>
              </a:extLst>
            </p:cNvPr>
            <p:cNvSpPr/>
            <p:nvPr/>
          </p:nvSpPr>
          <p:spPr>
            <a:xfrm>
              <a:off x="1247821" y="2350143"/>
              <a:ext cx="3108972" cy="646724"/>
            </a:xfrm>
            <a:prstGeom prst="rect">
              <a:avLst/>
            </a:prstGeom>
            <a:gradFill>
              <a:gsLst>
                <a:gs pos="2000">
                  <a:srgbClr val="025B95"/>
                </a:gs>
                <a:gs pos="51000">
                  <a:srgbClr val="2989A9"/>
                </a:gs>
                <a:gs pos="100000">
                  <a:srgbClr val="2E99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dirty="0">
                  <a:latin typeface="Lane - Upper" panose="02000506020000020004" pitchFamily="2" charset="0"/>
                  <a:ea typeface="ChildsWish" panose="02000603000000000000" pitchFamily="2" charset="0"/>
                  <a:cs typeface="Angie Atore" panose="00000400000000000000" pitchFamily="2" charset="-79"/>
                </a:rPr>
                <a:t>INTRODUCCIÓN</a:t>
              </a:r>
            </a:p>
          </p:txBody>
        </p:sp>
      </p:grpSp>
      <p:grpSp>
        <p:nvGrpSpPr>
          <p:cNvPr id="23" name="Group 22">
            <a:extLst>
              <a:ext uri="{FF2B5EF4-FFF2-40B4-BE49-F238E27FC236}">
                <a16:creationId xmlns:a16="http://schemas.microsoft.com/office/drawing/2014/main" id="{31DB496E-D83A-471B-B89E-71CD315FF759}"/>
              </a:ext>
            </a:extLst>
          </p:cNvPr>
          <p:cNvGrpSpPr/>
          <p:nvPr/>
        </p:nvGrpSpPr>
        <p:grpSpPr>
          <a:xfrm>
            <a:off x="1551502" y="2269333"/>
            <a:ext cx="3241125" cy="768747"/>
            <a:chOff x="1186210" y="3190630"/>
            <a:chExt cx="3241125" cy="768747"/>
          </a:xfrm>
          <a:effectLst>
            <a:outerShdw blurRad="50800" dist="38100" dir="8100000" algn="tr" rotWithShape="0">
              <a:prstClr val="black">
                <a:alpha val="40000"/>
              </a:prstClr>
            </a:outerShdw>
          </a:effectLst>
        </p:grpSpPr>
        <p:sp>
          <p:nvSpPr>
            <p:cNvPr id="33" name="Rectangle 32">
              <a:extLst>
                <a:ext uri="{FF2B5EF4-FFF2-40B4-BE49-F238E27FC236}">
                  <a16:creationId xmlns:a16="http://schemas.microsoft.com/office/drawing/2014/main" id="{E8A5D4AF-7070-4EE5-8AF9-9FC5BB9A9359}"/>
                </a:ext>
              </a:extLst>
            </p:cNvPr>
            <p:cNvSpPr/>
            <p:nvPr/>
          </p:nvSpPr>
          <p:spPr>
            <a:xfrm>
              <a:off x="1186210" y="3190630"/>
              <a:ext cx="3108972" cy="646724"/>
            </a:xfrm>
            <a:prstGeom prst="rect">
              <a:avLst/>
            </a:prstGeom>
            <a:pattFill prst="lgConfetti">
              <a:fgClr>
                <a:schemeClr val="tx1"/>
              </a:fgClr>
              <a:bgClr>
                <a:srgbClr val="26697E"/>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34" name="Rectangle 33">
              <a:extLst>
                <a:ext uri="{FF2B5EF4-FFF2-40B4-BE49-F238E27FC236}">
                  <a16:creationId xmlns:a16="http://schemas.microsoft.com/office/drawing/2014/main" id="{D2153B84-5895-4092-B7FF-E74267EA5F17}"/>
                </a:ext>
              </a:extLst>
            </p:cNvPr>
            <p:cNvSpPr/>
            <p:nvPr/>
          </p:nvSpPr>
          <p:spPr>
            <a:xfrm>
              <a:off x="1318363" y="3312653"/>
              <a:ext cx="3108972" cy="646724"/>
            </a:xfrm>
            <a:prstGeom prst="rect">
              <a:avLst/>
            </a:prstGeom>
            <a:gradFill>
              <a:gsLst>
                <a:gs pos="2000">
                  <a:srgbClr val="025B95"/>
                </a:gs>
                <a:gs pos="51000">
                  <a:srgbClr val="2989A9"/>
                </a:gs>
                <a:gs pos="100000">
                  <a:srgbClr val="2E99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dirty="0">
                  <a:latin typeface="Lane - Upper" panose="02000506020000020004" pitchFamily="2" charset="0"/>
                  <a:ea typeface="ChildsWish" panose="02000603000000000000" pitchFamily="2" charset="0"/>
                  <a:cs typeface="Angie Atore" panose="00000400000000000000" pitchFamily="2" charset="-79"/>
                </a:rPr>
                <a:t>MOTIVACIÓN</a:t>
              </a:r>
            </a:p>
          </p:txBody>
        </p:sp>
      </p:grpSp>
      <p:grpSp>
        <p:nvGrpSpPr>
          <p:cNvPr id="24" name="Group 23">
            <a:extLst>
              <a:ext uri="{FF2B5EF4-FFF2-40B4-BE49-F238E27FC236}">
                <a16:creationId xmlns:a16="http://schemas.microsoft.com/office/drawing/2014/main" id="{6594EDD6-5ADF-4134-999B-3E6628E8D9CF}"/>
              </a:ext>
            </a:extLst>
          </p:cNvPr>
          <p:cNvGrpSpPr/>
          <p:nvPr/>
        </p:nvGrpSpPr>
        <p:grpSpPr>
          <a:xfrm>
            <a:off x="1551502" y="3262243"/>
            <a:ext cx="3241125" cy="768747"/>
            <a:chOff x="1115668" y="2228120"/>
            <a:chExt cx="3241125" cy="768747"/>
          </a:xfrm>
          <a:effectLst>
            <a:outerShdw blurRad="50800" dist="38100" dir="8100000" algn="tr" rotWithShape="0">
              <a:prstClr val="black">
                <a:alpha val="40000"/>
              </a:prstClr>
            </a:outerShdw>
          </a:effectLst>
        </p:grpSpPr>
        <p:sp>
          <p:nvSpPr>
            <p:cNvPr id="31" name="Rectangle 30">
              <a:extLst>
                <a:ext uri="{FF2B5EF4-FFF2-40B4-BE49-F238E27FC236}">
                  <a16:creationId xmlns:a16="http://schemas.microsoft.com/office/drawing/2014/main" id="{AD6C4055-14D5-46E7-AF1F-1B79A37AB7E7}"/>
                </a:ext>
              </a:extLst>
            </p:cNvPr>
            <p:cNvSpPr/>
            <p:nvPr/>
          </p:nvSpPr>
          <p:spPr>
            <a:xfrm>
              <a:off x="1115668" y="2228120"/>
              <a:ext cx="3108972" cy="646724"/>
            </a:xfrm>
            <a:prstGeom prst="rect">
              <a:avLst/>
            </a:prstGeom>
            <a:pattFill prst="smCheck">
              <a:fgClr>
                <a:schemeClr val="tx1"/>
              </a:fgClr>
              <a:bgClr>
                <a:srgbClr val="26697E"/>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32" name="Rectangle 31">
              <a:extLst>
                <a:ext uri="{FF2B5EF4-FFF2-40B4-BE49-F238E27FC236}">
                  <a16:creationId xmlns:a16="http://schemas.microsoft.com/office/drawing/2014/main" id="{78C5431C-46D9-4D41-BDA5-478BFA82AC6F}"/>
                </a:ext>
              </a:extLst>
            </p:cNvPr>
            <p:cNvSpPr/>
            <p:nvPr/>
          </p:nvSpPr>
          <p:spPr>
            <a:xfrm>
              <a:off x="1247821" y="2350143"/>
              <a:ext cx="3108972" cy="646724"/>
            </a:xfrm>
            <a:prstGeom prst="rect">
              <a:avLst/>
            </a:prstGeom>
            <a:gradFill>
              <a:gsLst>
                <a:gs pos="2000">
                  <a:srgbClr val="025B95"/>
                </a:gs>
                <a:gs pos="51000">
                  <a:srgbClr val="2989A9"/>
                </a:gs>
                <a:gs pos="100000">
                  <a:srgbClr val="2E99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dirty="0">
                  <a:latin typeface="Lane - Upper" panose="02000506020000020004" pitchFamily="2" charset="0"/>
                  <a:ea typeface="ChildsWish" panose="02000603000000000000" pitchFamily="2" charset="0"/>
                  <a:cs typeface="Angie Atore" panose="00000400000000000000" pitchFamily="2" charset="-79"/>
                </a:rPr>
                <a:t>OBJETIVOS</a:t>
              </a:r>
            </a:p>
          </p:txBody>
        </p:sp>
      </p:grpSp>
      <p:grpSp>
        <p:nvGrpSpPr>
          <p:cNvPr id="25" name="Group 24">
            <a:extLst>
              <a:ext uri="{FF2B5EF4-FFF2-40B4-BE49-F238E27FC236}">
                <a16:creationId xmlns:a16="http://schemas.microsoft.com/office/drawing/2014/main" id="{2603F664-263F-4A11-9079-458C1F507403}"/>
              </a:ext>
            </a:extLst>
          </p:cNvPr>
          <p:cNvGrpSpPr/>
          <p:nvPr/>
        </p:nvGrpSpPr>
        <p:grpSpPr>
          <a:xfrm>
            <a:off x="1551502" y="4224753"/>
            <a:ext cx="3241125" cy="768747"/>
            <a:chOff x="1186210" y="3190630"/>
            <a:chExt cx="3241125" cy="768747"/>
          </a:xfrm>
          <a:effectLst>
            <a:outerShdw blurRad="50800" dist="38100" dir="8100000" algn="tr" rotWithShape="0">
              <a:prstClr val="black">
                <a:alpha val="40000"/>
              </a:prstClr>
            </a:outerShdw>
          </a:effectLst>
        </p:grpSpPr>
        <p:sp>
          <p:nvSpPr>
            <p:cNvPr id="29" name="Rectangle 28">
              <a:extLst>
                <a:ext uri="{FF2B5EF4-FFF2-40B4-BE49-F238E27FC236}">
                  <a16:creationId xmlns:a16="http://schemas.microsoft.com/office/drawing/2014/main" id="{1BABA7A0-17FC-4371-A5AC-BB2AD19D2395}"/>
                </a:ext>
              </a:extLst>
            </p:cNvPr>
            <p:cNvSpPr/>
            <p:nvPr/>
          </p:nvSpPr>
          <p:spPr>
            <a:xfrm>
              <a:off x="1186210" y="3190630"/>
              <a:ext cx="3108972" cy="646724"/>
            </a:xfrm>
            <a:prstGeom prst="rect">
              <a:avLst/>
            </a:prstGeom>
            <a:pattFill prst="ltHorz">
              <a:fgClr>
                <a:schemeClr val="tx1"/>
              </a:fgClr>
              <a:bgClr>
                <a:srgbClr val="26697E"/>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30" name="Rectangle 29">
              <a:extLst>
                <a:ext uri="{FF2B5EF4-FFF2-40B4-BE49-F238E27FC236}">
                  <a16:creationId xmlns:a16="http://schemas.microsoft.com/office/drawing/2014/main" id="{AE5EE1B9-4FE7-490B-9139-B59C2DB632BD}"/>
                </a:ext>
              </a:extLst>
            </p:cNvPr>
            <p:cNvSpPr/>
            <p:nvPr/>
          </p:nvSpPr>
          <p:spPr>
            <a:xfrm>
              <a:off x="1318363" y="3312653"/>
              <a:ext cx="3108972" cy="646724"/>
            </a:xfrm>
            <a:prstGeom prst="rect">
              <a:avLst/>
            </a:prstGeom>
            <a:gradFill>
              <a:gsLst>
                <a:gs pos="2000">
                  <a:srgbClr val="025B95"/>
                </a:gs>
                <a:gs pos="51000">
                  <a:srgbClr val="2989A9"/>
                </a:gs>
                <a:gs pos="100000">
                  <a:srgbClr val="2E99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dirty="0">
                  <a:latin typeface="Lane - Upper" panose="02000506020000020004" pitchFamily="2" charset="0"/>
                  <a:ea typeface="ChildsWish" panose="02000603000000000000" pitchFamily="2" charset="0"/>
                  <a:cs typeface="Angie Atore" panose="00000400000000000000" pitchFamily="2" charset="-79"/>
                </a:rPr>
                <a:t>MARCO TEÓRICO</a:t>
              </a:r>
            </a:p>
          </p:txBody>
        </p:sp>
      </p:grpSp>
      <p:grpSp>
        <p:nvGrpSpPr>
          <p:cNvPr id="26" name="Group 25">
            <a:extLst>
              <a:ext uri="{FF2B5EF4-FFF2-40B4-BE49-F238E27FC236}">
                <a16:creationId xmlns:a16="http://schemas.microsoft.com/office/drawing/2014/main" id="{F35ECE21-708E-4175-BDCA-C996D26ADDF2}"/>
              </a:ext>
            </a:extLst>
          </p:cNvPr>
          <p:cNvGrpSpPr/>
          <p:nvPr/>
        </p:nvGrpSpPr>
        <p:grpSpPr>
          <a:xfrm>
            <a:off x="1551502" y="5188059"/>
            <a:ext cx="3241125" cy="768747"/>
            <a:chOff x="1186210" y="3190630"/>
            <a:chExt cx="3241125" cy="768747"/>
          </a:xfrm>
          <a:effectLst>
            <a:outerShdw blurRad="50800" dist="38100" dir="8100000" algn="tr" rotWithShape="0">
              <a:prstClr val="black">
                <a:alpha val="40000"/>
              </a:prstClr>
            </a:outerShdw>
          </a:effectLst>
        </p:grpSpPr>
        <p:sp>
          <p:nvSpPr>
            <p:cNvPr id="27" name="Rectangle 26">
              <a:extLst>
                <a:ext uri="{FF2B5EF4-FFF2-40B4-BE49-F238E27FC236}">
                  <a16:creationId xmlns:a16="http://schemas.microsoft.com/office/drawing/2014/main" id="{AD5F1921-6BA1-46F8-825F-0C37DF0A9DA9}"/>
                </a:ext>
              </a:extLst>
            </p:cNvPr>
            <p:cNvSpPr/>
            <p:nvPr/>
          </p:nvSpPr>
          <p:spPr>
            <a:xfrm>
              <a:off x="1186210" y="3190630"/>
              <a:ext cx="3108972" cy="646724"/>
            </a:xfrm>
            <a:prstGeom prst="rect">
              <a:avLst/>
            </a:prstGeom>
            <a:pattFill prst="pct5">
              <a:fgClr>
                <a:schemeClr val="tx1"/>
              </a:fgClr>
              <a:bgClr>
                <a:srgbClr val="26697E"/>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28" name="Rectangle 27">
              <a:extLst>
                <a:ext uri="{FF2B5EF4-FFF2-40B4-BE49-F238E27FC236}">
                  <a16:creationId xmlns:a16="http://schemas.microsoft.com/office/drawing/2014/main" id="{4DB13749-354F-43B0-9F05-05CC74EC0657}"/>
                </a:ext>
              </a:extLst>
            </p:cNvPr>
            <p:cNvSpPr/>
            <p:nvPr/>
          </p:nvSpPr>
          <p:spPr>
            <a:xfrm>
              <a:off x="1318363" y="3312653"/>
              <a:ext cx="3108972" cy="646724"/>
            </a:xfrm>
            <a:prstGeom prst="rect">
              <a:avLst/>
            </a:prstGeom>
            <a:gradFill>
              <a:gsLst>
                <a:gs pos="2000">
                  <a:srgbClr val="025B95"/>
                </a:gs>
                <a:gs pos="51000">
                  <a:srgbClr val="2989A9"/>
                </a:gs>
                <a:gs pos="100000">
                  <a:srgbClr val="2E99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dirty="0">
                  <a:latin typeface="Lane - Upper" panose="02000506020000020004" pitchFamily="2" charset="0"/>
                  <a:ea typeface="ChildsWish" panose="02000603000000000000" pitchFamily="2" charset="0"/>
                  <a:cs typeface="Angie Atore" panose="00000400000000000000" pitchFamily="2" charset="-79"/>
                </a:rPr>
                <a:t>ANÁLISIS</a:t>
              </a:r>
            </a:p>
          </p:txBody>
        </p:sp>
      </p:grpSp>
      <p:sp>
        <p:nvSpPr>
          <p:cNvPr id="38" name="Rectangle 37">
            <a:extLst>
              <a:ext uri="{FF2B5EF4-FFF2-40B4-BE49-F238E27FC236}">
                <a16:creationId xmlns:a16="http://schemas.microsoft.com/office/drawing/2014/main" id="{80FA5282-AE1A-4AB5-AEC7-E8E196F90E2E}"/>
              </a:ext>
            </a:extLst>
          </p:cNvPr>
          <p:cNvSpPr/>
          <p:nvPr/>
        </p:nvSpPr>
        <p:spPr>
          <a:xfrm rot="16200000" flipV="1">
            <a:off x="5380632" y="3498968"/>
            <a:ext cx="4606607" cy="164909"/>
          </a:xfrm>
          <a:prstGeom prst="rect">
            <a:avLst/>
          </a:prstGeom>
          <a:pattFill prst="lgConfetti">
            <a:fgClr>
              <a:srgbClr val="A2AFC5"/>
            </a:fgClr>
            <a:bgClr>
              <a:srgbClr val="D7084E"/>
            </a:bgClr>
          </a:patt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grpSp>
        <p:nvGrpSpPr>
          <p:cNvPr id="39" name="Group 38">
            <a:extLst>
              <a:ext uri="{FF2B5EF4-FFF2-40B4-BE49-F238E27FC236}">
                <a16:creationId xmlns:a16="http://schemas.microsoft.com/office/drawing/2014/main" id="{5C3D714A-3973-4119-80FC-50EEB080105B}"/>
              </a:ext>
            </a:extLst>
          </p:cNvPr>
          <p:cNvGrpSpPr/>
          <p:nvPr/>
        </p:nvGrpSpPr>
        <p:grpSpPr>
          <a:xfrm>
            <a:off x="7191082" y="1278167"/>
            <a:ext cx="3241125" cy="768747"/>
            <a:chOff x="1115668" y="2228120"/>
            <a:chExt cx="3241125" cy="768747"/>
          </a:xfrm>
          <a:effectLst>
            <a:outerShdw blurRad="50800" dist="38100" dir="8100000" algn="tr" rotWithShape="0">
              <a:prstClr val="black">
                <a:alpha val="40000"/>
              </a:prstClr>
            </a:outerShdw>
          </a:effectLst>
        </p:grpSpPr>
        <p:sp>
          <p:nvSpPr>
            <p:cNvPr id="52" name="Rectangle 51">
              <a:extLst>
                <a:ext uri="{FF2B5EF4-FFF2-40B4-BE49-F238E27FC236}">
                  <a16:creationId xmlns:a16="http://schemas.microsoft.com/office/drawing/2014/main" id="{7B2D90B6-9B3F-4943-89A7-BFA3415596B0}"/>
                </a:ext>
              </a:extLst>
            </p:cNvPr>
            <p:cNvSpPr/>
            <p:nvPr/>
          </p:nvSpPr>
          <p:spPr>
            <a:xfrm>
              <a:off x="1115668" y="2228120"/>
              <a:ext cx="3108972" cy="646724"/>
            </a:xfrm>
            <a:prstGeom prst="rect">
              <a:avLst/>
            </a:prstGeom>
            <a:pattFill prst="weave">
              <a:fgClr>
                <a:schemeClr val="tx1"/>
              </a:fgClr>
              <a:bgClr>
                <a:srgbClr val="26697E"/>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53" name="Rectangle 52">
              <a:extLst>
                <a:ext uri="{FF2B5EF4-FFF2-40B4-BE49-F238E27FC236}">
                  <a16:creationId xmlns:a16="http://schemas.microsoft.com/office/drawing/2014/main" id="{BE304507-F65E-4F71-B071-8F674BCEBE61}"/>
                </a:ext>
              </a:extLst>
            </p:cNvPr>
            <p:cNvSpPr/>
            <p:nvPr/>
          </p:nvSpPr>
          <p:spPr>
            <a:xfrm>
              <a:off x="1247821" y="2350143"/>
              <a:ext cx="3108972" cy="646724"/>
            </a:xfrm>
            <a:prstGeom prst="rect">
              <a:avLst/>
            </a:prstGeom>
            <a:gradFill>
              <a:gsLst>
                <a:gs pos="2000">
                  <a:srgbClr val="2E9988"/>
                </a:gs>
                <a:gs pos="100000">
                  <a:srgbClr val="2989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dirty="0">
                  <a:latin typeface="Lane - Upper" panose="02000506020000020004" pitchFamily="2" charset="0"/>
                  <a:ea typeface="ChildsWish" panose="02000603000000000000" pitchFamily="2" charset="0"/>
                  <a:cs typeface="Angie Atore" panose="00000400000000000000" pitchFamily="2" charset="-79"/>
                </a:rPr>
                <a:t>DISEÑO</a:t>
              </a:r>
            </a:p>
          </p:txBody>
        </p:sp>
      </p:grpSp>
      <p:grpSp>
        <p:nvGrpSpPr>
          <p:cNvPr id="40" name="Group 39">
            <a:extLst>
              <a:ext uri="{FF2B5EF4-FFF2-40B4-BE49-F238E27FC236}">
                <a16:creationId xmlns:a16="http://schemas.microsoft.com/office/drawing/2014/main" id="{C2742B35-5AF0-4AB0-9263-113C8982F920}"/>
              </a:ext>
            </a:extLst>
          </p:cNvPr>
          <p:cNvGrpSpPr/>
          <p:nvPr/>
        </p:nvGrpSpPr>
        <p:grpSpPr>
          <a:xfrm>
            <a:off x="7191082" y="2240677"/>
            <a:ext cx="3241125" cy="768747"/>
            <a:chOff x="1186210" y="3190630"/>
            <a:chExt cx="3241125" cy="768747"/>
          </a:xfrm>
          <a:effectLst>
            <a:outerShdw blurRad="50800" dist="38100" dir="8100000" algn="tr" rotWithShape="0">
              <a:prstClr val="black">
                <a:alpha val="40000"/>
              </a:prstClr>
            </a:outerShdw>
          </a:effectLst>
        </p:grpSpPr>
        <p:sp>
          <p:nvSpPr>
            <p:cNvPr id="50" name="Rectangle 49">
              <a:extLst>
                <a:ext uri="{FF2B5EF4-FFF2-40B4-BE49-F238E27FC236}">
                  <a16:creationId xmlns:a16="http://schemas.microsoft.com/office/drawing/2014/main" id="{D3D6DA18-01EE-4B1D-A4EA-214D32FEF879}"/>
                </a:ext>
              </a:extLst>
            </p:cNvPr>
            <p:cNvSpPr/>
            <p:nvPr/>
          </p:nvSpPr>
          <p:spPr>
            <a:xfrm>
              <a:off x="1186210" y="3190630"/>
              <a:ext cx="3108972" cy="646724"/>
            </a:xfrm>
            <a:prstGeom prst="rect">
              <a:avLst/>
            </a:prstGeom>
            <a:pattFill prst="ltVert">
              <a:fgClr>
                <a:schemeClr val="tx1"/>
              </a:fgClr>
              <a:bgClr>
                <a:srgbClr val="26697E"/>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51" name="Rectangle 50">
              <a:extLst>
                <a:ext uri="{FF2B5EF4-FFF2-40B4-BE49-F238E27FC236}">
                  <a16:creationId xmlns:a16="http://schemas.microsoft.com/office/drawing/2014/main" id="{B33083C3-5DB8-4B40-8CE1-5E4C68BAC072}"/>
                </a:ext>
              </a:extLst>
            </p:cNvPr>
            <p:cNvSpPr/>
            <p:nvPr/>
          </p:nvSpPr>
          <p:spPr>
            <a:xfrm>
              <a:off x="1318363" y="3312653"/>
              <a:ext cx="3108972" cy="646724"/>
            </a:xfrm>
            <a:prstGeom prst="rect">
              <a:avLst/>
            </a:prstGeom>
            <a:gradFill>
              <a:gsLst>
                <a:gs pos="2000">
                  <a:srgbClr val="2E9988"/>
                </a:gs>
                <a:gs pos="100000">
                  <a:srgbClr val="2989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dirty="0">
                  <a:latin typeface="Lane - Upper" panose="02000506020000020004" pitchFamily="2" charset="0"/>
                  <a:ea typeface="ChildsWish" panose="02000603000000000000" pitchFamily="2" charset="0"/>
                  <a:cs typeface="Angie Atore" panose="00000400000000000000" pitchFamily="2" charset="-79"/>
                </a:rPr>
                <a:t>STORYBOARD</a:t>
              </a:r>
            </a:p>
          </p:txBody>
        </p:sp>
      </p:grpSp>
      <p:grpSp>
        <p:nvGrpSpPr>
          <p:cNvPr id="41" name="Group 40">
            <a:extLst>
              <a:ext uri="{FF2B5EF4-FFF2-40B4-BE49-F238E27FC236}">
                <a16:creationId xmlns:a16="http://schemas.microsoft.com/office/drawing/2014/main" id="{CDED93D4-1964-4AE9-AF3E-E2286FD85ED7}"/>
              </a:ext>
            </a:extLst>
          </p:cNvPr>
          <p:cNvGrpSpPr/>
          <p:nvPr/>
        </p:nvGrpSpPr>
        <p:grpSpPr>
          <a:xfrm>
            <a:off x="7191082" y="3233587"/>
            <a:ext cx="3241125" cy="768747"/>
            <a:chOff x="1115668" y="2228120"/>
            <a:chExt cx="3241125" cy="768747"/>
          </a:xfrm>
          <a:effectLst>
            <a:outerShdw blurRad="50800" dist="38100" dir="8100000" algn="tr" rotWithShape="0">
              <a:prstClr val="black">
                <a:alpha val="40000"/>
              </a:prstClr>
            </a:outerShdw>
          </a:effectLst>
        </p:grpSpPr>
        <p:sp>
          <p:nvSpPr>
            <p:cNvPr id="48" name="Rectangle 47">
              <a:extLst>
                <a:ext uri="{FF2B5EF4-FFF2-40B4-BE49-F238E27FC236}">
                  <a16:creationId xmlns:a16="http://schemas.microsoft.com/office/drawing/2014/main" id="{76A0EB05-3D29-4021-9543-211F9137EF70}"/>
                </a:ext>
              </a:extLst>
            </p:cNvPr>
            <p:cNvSpPr/>
            <p:nvPr/>
          </p:nvSpPr>
          <p:spPr>
            <a:xfrm>
              <a:off x="1115668" y="2228120"/>
              <a:ext cx="3108972" cy="646724"/>
            </a:xfrm>
            <a:prstGeom prst="rect">
              <a:avLst/>
            </a:prstGeom>
            <a:pattFill prst="dashHorz">
              <a:fgClr>
                <a:schemeClr val="tx1"/>
              </a:fgClr>
              <a:bgClr>
                <a:srgbClr val="26697E"/>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49" name="Rectangle 48">
              <a:extLst>
                <a:ext uri="{FF2B5EF4-FFF2-40B4-BE49-F238E27FC236}">
                  <a16:creationId xmlns:a16="http://schemas.microsoft.com/office/drawing/2014/main" id="{87ED1DDE-4ADB-4BF8-8E84-6CEFE3CD0576}"/>
                </a:ext>
              </a:extLst>
            </p:cNvPr>
            <p:cNvSpPr/>
            <p:nvPr/>
          </p:nvSpPr>
          <p:spPr>
            <a:xfrm>
              <a:off x="1247821" y="2350143"/>
              <a:ext cx="3108972" cy="646724"/>
            </a:xfrm>
            <a:prstGeom prst="rect">
              <a:avLst/>
            </a:prstGeom>
            <a:gradFill>
              <a:gsLst>
                <a:gs pos="2000">
                  <a:srgbClr val="2E9988"/>
                </a:gs>
                <a:gs pos="100000">
                  <a:srgbClr val="2989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dirty="0">
                  <a:latin typeface="Lane - Upper" panose="02000506020000020004" pitchFamily="2" charset="0"/>
                  <a:ea typeface="ChildsWish" panose="02000603000000000000" pitchFamily="2" charset="0"/>
                  <a:cs typeface="Angie Atore" panose="00000400000000000000" pitchFamily="2" charset="-79"/>
                </a:rPr>
                <a:t>IMPLEMENTACIÓN Y PRUEBAS</a:t>
              </a:r>
            </a:p>
          </p:txBody>
        </p:sp>
      </p:grpSp>
      <p:grpSp>
        <p:nvGrpSpPr>
          <p:cNvPr id="42" name="Group 41">
            <a:extLst>
              <a:ext uri="{FF2B5EF4-FFF2-40B4-BE49-F238E27FC236}">
                <a16:creationId xmlns:a16="http://schemas.microsoft.com/office/drawing/2014/main" id="{8EF22155-B121-4875-A395-408DB5D21AB8}"/>
              </a:ext>
            </a:extLst>
          </p:cNvPr>
          <p:cNvGrpSpPr/>
          <p:nvPr/>
        </p:nvGrpSpPr>
        <p:grpSpPr>
          <a:xfrm>
            <a:off x="7191082" y="4196097"/>
            <a:ext cx="3241125" cy="768747"/>
            <a:chOff x="1186210" y="3190630"/>
            <a:chExt cx="3241125" cy="768747"/>
          </a:xfrm>
          <a:effectLst>
            <a:outerShdw blurRad="50800" dist="38100" dir="8100000" algn="tr" rotWithShape="0">
              <a:prstClr val="black">
                <a:alpha val="40000"/>
              </a:prstClr>
            </a:outerShdw>
          </a:effectLst>
        </p:grpSpPr>
        <p:sp>
          <p:nvSpPr>
            <p:cNvPr id="46" name="Rectangle 45">
              <a:extLst>
                <a:ext uri="{FF2B5EF4-FFF2-40B4-BE49-F238E27FC236}">
                  <a16:creationId xmlns:a16="http://schemas.microsoft.com/office/drawing/2014/main" id="{6C7BE619-1C48-418A-ACEE-1395815A63AB}"/>
                </a:ext>
              </a:extLst>
            </p:cNvPr>
            <p:cNvSpPr/>
            <p:nvPr/>
          </p:nvSpPr>
          <p:spPr>
            <a:xfrm>
              <a:off x="1186210" y="3190630"/>
              <a:ext cx="3108972" cy="646724"/>
            </a:xfrm>
            <a:prstGeom prst="rect">
              <a:avLst/>
            </a:prstGeom>
            <a:pattFill prst="dotDmnd">
              <a:fgClr>
                <a:schemeClr val="tx1"/>
              </a:fgClr>
              <a:bgClr>
                <a:srgbClr val="26697E"/>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47" name="Rectangle 46">
              <a:extLst>
                <a:ext uri="{FF2B5EF4-FFF2-40B4-BE49-F238E27FC236}">
                  <a16:creationId xmlns:a16="http://schemas.microsoft.com/office/drawing/2014/main" id="{BCAD5D24-43F5-4B1F-926D-227FDFD94278}"/>
                </a:ext>
              </a:extLst>
            </p:cNvPr>
            <p:cNvSpPr/>
            <p:nvPr/>
          </p:nvSpPr>
          <p:spPr>
            <a:xfrm>
              <a:off x="1318363" y="3312653"/>
              <a:ext cx="3108972" cy="646724"/>
            </a:xfrm>
            <a:prstGeom prst="rect">
              <a:avLst/>
            </a:prstGeom>
            <a:gradFill>
              <a:gsLst>
                <a:gs pos="2000">
                  <a:srgbClr val="2E9988"/>
                </a:gs>
                <a:gs pos="100000">
                  <a:srgbClr val="2989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dirty="0">
                  <a:latin typeface="Lane - Upper" panose="02000506020000020004" pitchFamily="2" charset="0"/>
                  <a:ea typeface="ChildsWish" panose="02000603000000000000" pitchFamily="2" charset="0"/>
                  <a:cs typeface="Angie Atore" panose="00000400000000000000" pitchFamily="2" charset="-79"/>
                </a:rPr>
                <a:t>CREDITOS Y CONCLUSIONES</a:t>
              </a:r>
            </a:p>
          </p:txBody>
        </p:sp>
      </p:grpSp>
      <p:grpSp>
        <p:nvGrpSpPr>
          <p:cNvPr id="43" name="Group 42">
            <a:extLst>
              <a:ext uri="{FF2B5EF4-FFF2-40B4-BE49-F238E27FC236}">
                <a16:creationId xmlns:a16="http://schemas.microsoft.com/office/drawing/2014/main" id="{0BA5D757-2E62-4089-892A-33B984F388C6}"/>
              </a:ext>
            </a:extLst>
          </p:cNvPr>
          <p:cNvGrpSpPr/>
          <p:nvPr/>
        </p:nvGrpSpPr>
        <p:grpSpPr>
          <a:xfrm>
            <a:off x="7191082" y="5159403"/>
            <a:ext cx="3241125" cy="768747"/>
            <a:chOff x="1186210" y="3190630"/>
            <a:chExt cx="3241125" cy="768747"/>
          </a:xfrm>
          <a:effectLst>
            <a:outerShdw blurRad="50800" dist="38100" dir="8100000" algn="tr" rotWithShape="0">
              <a:prstClr val="black">
                <a:alpha val="40000"/>
              </a:prstClr>
            </a:outerShdw>
          </a:effectLst>
        </p:grpSpPr>
        <p:sp>
          <p:nvSpPr>
            <p:cNvPr id="44" name="Rectangle 43">
              <a:extLst>
                <a:ext uri="{FF2B5EF4-FFF2-40B4-BE49-F238E27FC236}">
                  <a16:creationId xmlns:a16="http://schemas.microsoft.com/office/drawing/2014/main" id="{1E7E9F45-30E6-458D-854B-4B79EE2EBC86}"/>
                </a:ext>
              </a:extLst>
            </p:cNvPr>
            <p:cNvSpPr/>
            <p:nvPr/>
          </p:nvSpPr>
          <p:spPr>
            <a:xfrm>
              <a:off x="1186210" y="3190630"/>
              <a:ext cx="3108972" cy="646724"/>
            </a:xfrm>
            <a:prstGeom prst="rect">
              <a:avLst/>
            </a:prstGeom>
            <a:pattFill prst="divot">
              <a:fgClr>
                <a:schemeClr val="tx1"/>
              </a:fgClr>
              <a:bgClr>
                <a:srgbClr val="26697E"/>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45" name="Rectangle 44">
              <a:extLst>
                <a:ext uri="{FF2B5EF4-FFF2-40B4-BE49-F238E27FC236}">
                  <a16:creationId xmlns:a16="http://schemas.microsoft.com/office/drawing/2014/main" id="{92738ED6-5201-4EEA-8C9C-1A94E9AB8825}"/>
                </a:ext>
              </a:extLst>
            </p:cNvPr>
            <p:cNvSpPr/>
            <p:nvPr/>
          </p:nvSpPr>
          <p:spPr>
            <a:xfrm>
              <a:off x="1318363" y="3312653"/>
              <a:ext cx="3108972" cy="646724"/>
            </a:xfrm>
            <a:prstGeom prst="rect">
              <a:avLst/>
            </a:prstGeom>
            <a:gradFill>
              <a:gsLst>
                <a:gs pos="2000">
                  <a:srgbClr val="2E9988"/>
                </a:gs>
                <a:gs pos="100000">
                  <a:srgbClr val="2989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dirty="0">
                  <a:latin typeface="Lane - Upper" panose="02000506020000020004" pitchFamily="2" charset="0"/>
                  <a:ea typeface="ChildsWish" panose="02000603000000000000" pitchFamily="2" charset="0"/>
                  <a:cs typeface="Angie Atore" panose="00000400000000000000" pitchFamily="2" charset="-79"/>
                </a:rPr>
                <a:t>REFERENCIAS</a:t>
              </a:r>
            </a:p>
          </p:txBody>
        </p:sp>
      </p:grpSp>
    </p:spTree>
    <p:extLst>
      <p:ext uri="{BB962C8B-B14F-4D97-AF65-F5344CB8AC3E}">
        <p14:creationId xmlns:p14="http://schemas.microsoft.com/office/powerpoint/2010/main" val="1448304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1A35"/>
        </a:solidFill>
        <a:effectLst/>
      </p:bgPr>
    </p:bg>
    <p:spTree>
      <p:nvGrpSpPr>
        <p:cNvPr id="1" name=""/>
        <p:cNvGrpSpPr/>
        <p:nvPr/>
      </p:nvGrpSpPr>
      <p:grpSpPr>
        <a:xfrm>
          <a:off x="0" y="0"/>
          <a:ext cx="0" cy="0"/>
          <a:chOff x="0" y="0"/>
          <a:chExt cx="0" cy="0"/>
        </a:xfrm>
      </p:grpSpPr>
      <p:grpSp>
        <p:nvGrpSpPr>
          <p:cNvPr id="4" name="Grupo 86">
            <a:extLst>
              <a:ext uri="{FF2B5EF4-FFF2-40B4-BE49-F238E27FC236}">
                <a16:creationId xmlns:a16="http://schemas.microsoft.com/office/drawing/2014/main" id="{046C33D4-7774-43D7-86E7-5D578D510E36}"/>
              </a:ext>
            </a:extLst>
          </p:cNvPr>
          <p:cNvGrpSpPr/>
          <p:nvPr/>
        </p:nvGrpSpPr>
        <p:grpSpPr>
          <a:xfrm>
            <a:off x="-59822" y="0"/>
            <a:ext cx="12192000" cy="6858000"/>
            <a:chOff x="0" y="0"/>
            <a:chExt cx="12192000" cy="6858000"/>
          </a:xfrm>
        </p:grpSpPr>
        <p:sp>
          <p:nvSpPr>
            <p:cNvPr id="5" name="Rectángulo: esquinas redondeadas 12">
              <a:extLst>
                <a:ext uri="{FF2B5EF4-FFF2-40B4-BE49-F238E27FC236}">
                  <a16:creationId xmlns:a16="http://schemas.microsoft.com/office/drawing/2014/main" id="{AA864F84-4612-4072-8CC5-7ED2F2A3B7EE}"/>
                </a:ext>
              </a:extLst>
            </p:cNvPr>
            <p:cNvSpPr/>
            <p:nvPr/>
          </p:nvSpPr>
          <p:spPr>
            <a:xfrm>
              <a:off x="0" y="0"/>
              <a:ext cx="12192000" cy="6858000"/>
            </a:xfrm>
            <a:prstGeom prst="roundRect">
              <a:avLst>
                <a:gd name="adj" fmla="val 8257"/>
              </a:avLst>
            </a:prstGeom>
            <a:solidFill>
              <a:srgbClr val="14AC79"/>
            </a:solidFill>
            <a:ln>
              <a:noFill/>
            </a:ln>
            <a:scene3d>
              <a:camera prst="orthographicFront"/>
              <a:lightRig rig="threePt" dir="t"/>
            </a:scene3d>
            <a:sp3d prstMaterial="metal">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esquinas redondeadas 74">
              <a:extLst>
                <a:ext uri="{FF2B5EF4-FFF2-40B4-BE49-F238E27FC236}">
                  <a16:creationId xmlns:a16="http://schemas.microsoft.com/office/drawing/2014/main" id="{B5712B76-B639-47B9-AE8A-471D6E75C821}"/>
                </a:ext>
              </a:extLst>
            </p:cNvPr>
            <p:cNvSpPr/>
            <p:nvPr/>
          </p:nvSpPr>
          <p:spPr>
            <a:xfrm>
              <a:off x="85380" y="90000"/>
              <a:ext cx="12013200" cy="6678000"/>
            </a:xfrm>
            <a:prstGeom prst="roundRect">
              <a:avLst>
                <a:gd name="adj" fmla="val 825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Rectángulo: esquinas redondeadas 75">
              <a:extLst>
                <a:ext uri="{FF2B5EF4-FFF2-40B4-BE49-F238E27FC236}">
                  <a16:creationId xmlns:a16="http://schemas.microsoft.com/office/drawing/2014/main" id="{578844BF-2A98-434F-B029-92B066CE2D69}"/>
                </a:ext>
              </a:extLst>
            </p:cNvPr>
            <p:cNvSpPr/>
            <p:nvPr/>
          </p:nvSpPr>
          <p:spPr>
            <a:xfrm>
              <a:off x="721073" y="180000"/>
              <a:ext cx="10753200" cy="6498000"/>
            </a:xfrm>
            <a:prstGeom prst="roundRect">
              <a:avLst>
                <a:gd name="adj" fmla="val 0"/>
              </a:avLst>
            </a:prstGeom>
            <a:solidFill>
              <a:srgbClr val="00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Rectángulo: esquinas redondeadas 17">
              <a:extLst>
                <a:ext uri="{FF2B5EF4-FFF2-40B4-BE49-F238E27FC236}">
                  <a16:creationId xmlns:a16="http://schemas.microsoft.com/office/drawing/2014/main" id="{E6A040D6-4E20-427B-B6D8-55651DC23BFA}"/>
                </a:ext>
              </a:extLst>
            </p:cNvPr>
            <p:cNvSpPr/>
            <p:nvPr/>
          </p:nvSpPr>
          <p:spPr>
            <a:xfrm>
              <a:off x="285407" y="1989000"/>
              <a:ext cx="235639" cy="2880000"/>
            </a:xfrm>
            <a:prstGeom prst="roundRect">
              <a:avLst>
                <a:gd name="adj" fmla="val 50000"/>
              </a:avLst>
            </a:prstGeom>
            <a:pattFill prst="openDmnd">
              <a:fgClr>
                <a:schemeClr val="tx1">
                  <a:lumMod val="95000"/>
                  <a:lumOff val="5000"/>
                </a:schemeClr>
              </a:fgClr>
              <a:bgClr>
                <a:schemeClr val="bg2">
                  <a:lumMod val="25000"/>
                </a:schemeClr>
              </a:bgClr>
            </a:pattFill>
            <a:ln>
              <a:solidFill>
                <a:schemeClr val="tx1"/>
              </a:solidFill>
            </a:ln>
            <a:effectLst>
              <a:innerShdw blurRad="114300" dist="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Elipse 76">
              <a:extLst>
                <a:ext uri="{FF2B5EF4-FFF2-40B4-BE49-F238E27FC236}">
                  <a16:creationId xmlns:a16="http://schemas.microsoft.com/office/drawing/2014/main" id="{8534307E-F83F-43AD-973D-6A391A86AC2A}"/>
                </a:ext>
              </a:extLst>
            </p:cNvPr>
            <p:cNvSpPr/>
            <p:nvPr/>
          </p:nvSpPr>
          <p:spPr>
            <a:xfrm>
              <a:off x="277226" y="769500"/>
              <a:ext cx="252000" cy="2520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Elipse 21">
              <a:extLst>
                <a:ext uri="{FF2B5EF4-FFF2-40B4-BE49-F238E27FC236}">
                  <a16:creationId xmlns:a16="http://schemas.microsoft.com/office/drawing/2014/main" id="{10013391-AF14-4F58-A90B-D138E6E5DEA1}"/>
                </a:ext>
              </a:extLst>
            </p:cNvPr>
            <p:cNvSpPr/>
            <p:nvPr/>
          </p:nvSpPr>
          <p:spPr>
            <a:xfrm>
              <a:off x="368765" y="859500"/>
              <a:ext cx="72000" cy="72000"/>
            </a:xfrm>
            <a:prstGeom prst="ellipse">
              <a:avLst/>
            </a:prstGeom>
            <a:gradFill flip="none" rotWithShape="1">
              <a:gsLst>
                <a:gs pos="34000">
                  <a:srgbClr val="7030A0"/>
                </a:gs>
                <a:gs pos="85000">
                  <a:srgbClr val="FF0000"/>
                </a:gs>
                <a:gs pos="8000">
                  <a:schemeClr val="accent5"/>
                </a:gs>
                <a:gs pos="55000">
                  <a:srgbClr val="BB0D9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Rectángulo: esquinas redondeadas 23">
              <a:extLst>
                <a:ext uri="{FF2B5EF4-FFF2-40B4-BE49-F238E27FC236}">
                  <a16:creationId xmlns:a16="http://schemas.microsoft.com/office/drawing/2014/main" id="{358D9D59-B699-439E-BC6C-DF3F415A88CF}"/>
                </a:ext>
              </a:extLst>
            </p:cNvPr>
            <p:cNvSpPr/>
            <p:nvPr/>
          </p:nvSpPr>
          <p:spPr>
            <a:xfrm>
              <a:off x="11606426" y="3249000"/>
              <a:ext cx="360000" cy="360000"/>
            </a:xfrm>
            <a:prstGeom prst="roundRect">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Triángulo isósceles 82">
              <a:extLst>
                <a:ext uri="{FF2B5EF4-FFF2-40B4-BE49-F238E27FC236}">
                  <a16:creationId xmlns:a16="http://schemas.microsoft.com/office/drawing/2014/main" id="{CC6C7F7B-5AE6-4874-9E16-8613FD97E6EE}"/>
                </a:ext>
              </a:extLst>
            </p:cNvPr>
            <p:cNvSpPr/>
            <p:nvPr/>
          </p:nvSpPr>
          <p:spPr>
            <a:xfrm flipV="1">
              <a:off x="11605290" y="5020892"/>
              <a:ext cx="360000" cy="360000"/>
            </a:xfrm>
            <a:prstGeom prst="triangl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3" name="Grupo 85">
              <a:extLst>
                <a:ext uri="{FF2B5EF4-FFF2-40B4-BE49-F238E27FC236}">
                  <a16:creationId xmlns:a16="http://schemas.microsoft.com/office/drawing/2014/main" id="{75A76253-A0C1-4FAE-9317-5F1A5F308BCE}"/>
                </a:ext>
              </a:extLst>
            </p:cNvPr>
            <p:cNvGrpSpPr/>
            <p:nvPr/>
          </p:nvGrpSpPr>
          <p:grpSpPr>
            <a:xfrm>
              <a:off x="11651050" y="1387108"/>
              <a:ext cx="263858" cy="450000"/>
              <a:chOff x="10620654" y="1322776"/>
              <a:chExt cx="263858" cy="450000"/>
            </a:xfrm>
          </p:grpSpPr>
          <p:sp>
            <p:nvSpPr>
              <p:cNvPr id="14" name="Rectángulo 83">
                <a:extLst>
                  <a:ext uri="{FF2B5EF4-FFF2-40B4-BE49-F238E27FC236}">
                    <a16:creationId xmlns:a16="http://schemas.microsoft.com/office/drawing/2014/main" id="{BBA839DE-A195-4D0C-9568-686633670519}"/>
                  </a:ext>
                </a:extLst>
              </p:cNvPr>
              <p:cNvSpPr/>
              <p:nvPr/>
            </p:nvSpPr>
            <p:spPr>
              <a:xfrm>
                <a:off x="10620654" y="132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15" name="Rectángulo 84">
                <a:extLst>
                  <a:ext uri="{FF2B5EF4-FFF2-40B4-BE49-F238E27FC236}">
                    <a16:creationId xmlns:a16="http://schemas.microsoft.com/office/drawing/2014/main" id="{E2CE3146-3883-40D1-B073-7B750B331873}"/>
                  </a:ext>
                </a:extLst>
              </p:cNvPr>
              <p:cNvSpPr/>
              <p:nvPr/>
            </p:nvSpPr>
            <p:spPr>
              <a:xfrm>
                <a:off x="10704512" y="141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grpSp>
      </p:grpSp>
      <p:sp>
        <p:nvSpPr>
          <p:cNvPr id="73" name="Block Arc 72">
            <a:extLst>
              <a:ext uri="{FF2B5EF4-FFF2-40B4-BE49-F238E27FC236}">
                <a16:creationId xmlns:a16="http://schemas.microsoft.com/office/drawing/2014/main" id="{5644D995-F31C-4DBD-AC48-45A2B8A764A9}"/>
              </a:ext>
            </a:extLst>
          </p:cNvPr>
          <p:cNvSpPr/>
          <p:nvPr/>
        </p:nvSpPr>
        <p:spPr>
          <a:xfrm rot="16200000" flipH="1">
            <a:off x="8775784" y="1798254"/>
            <a:ext cx="5279792" cy="3587181"/>
          </a:xfrm>
          <a:prstGeom prst="blockArc">
            <a:avLst>
              <a:gd name="adj1" fmla="val 10800000"/>
              <a:gd name="adj2" fmla="val 21576524"/>
              <a:gd name="adj3" fmla="val 241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3" name="Block Arc 2">
            <a:extLst>
              <a:ext uri="{FF2B5EF4-FFF2-40B4-BE49-F238E27FC236}">
                <a16:creationId xmlns:a16="http://schemas.microsoft.com/office/drawing/2014/main" id="{8D2E2F4D-4124-4B08-9F4F-F3F9E5E95245}"/>
              </a:ext>
            </a:extLst>
          </p:cNvPr>
          <p:cNvSpPr/>
          <p:nvPr/>
        </p:nvSpPr>
        <p:spPr>
          <a:xfrm rot="5400000">
            <a:off x="-1937887" y="1803825"/>
            <a:ext cx="5279792" cy="3587181"/>
          </a:xfrm>
          <a:prstGeom prst="blockArc">
            <a:avLst>
              <a:gd name="adj1" fmla="val 10800000"/>
              <a:gd name="adj2" fmla="val 21576524"/>
              <a:gd name="adj3" fmla="val 241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69" name="Rectangle 27">
            <a:extLst>
              <a:ext uri="{FF2B5EF4-FFF2-40B4-BE49-F238E27FC236}">
                <a16:creationId xmlns:a16="http://schemas.microsoft.com/office/drawing/2014/main" id="{850C1958-79C6-4A32-8A6D-A64E5735B682}"/>
              </a:ext>
            </a:extLst>
          </p:cNvPr>
          <p:cNvSpPr/>
          <p:nvPr/>
        </p:nvSpPr>
        <p:spPr>
          <a:xfrm rot="16200000">
            <a:off x="-2032386" y="2885263"/>
            <a:ext cx="6499454" cy="1080001"/>
          </a:xfrm>
          <a:custGeom>
            <a:avLst/>
            <a:gdLst>
              <a:gd name="connsiteX0" fmla="*/ 0 w 6484707"/>
              <a:gd name="connsiteY0" fmla="*/ 0 h 716858"/>
              <a:gd name="connsiteX1" fmla="*/ 6484707 w 6484707"/>
              <a:gd name="connsiteY1" fmla="*/ 0 h 716858"/>
              <a:gd name="connsiteX2" fmla="*/ 6484707 w 6484707"/>
              <a:gd name="connsiteY2" fmla="*/ 716858 h 716858"/>
              <a:gd name="connsiteX3" fmla="*/ 0 w 6484707"/>
              <a:gd name="connsiteY3" fmla="*/ 716858 h 716858"/>
              <a:gd name="connsiteX4" fmla="*/ 0 w 6484707"/>
              <a:gd name="connsiteY4" fmla="*/ 0 h 716858"/>
              <a:gd name="connsiteX0" fmla="*/ 0 w 6499454"/>
              <a:gd name="connsiteY0" fmla="*/ 0 h 3563296"/>
              <a:gd name="connsiteX1" fmla="*/ 6484707 w 6499454"/>
              <a:gd name="connsiteY1" fmla="*/ 0 h 3563296"/>
              <a:gd name="connsiteX2" fmla="*/ 6499454 w 6499454"/>
              <a:gd name="connsiteY2" fmla="*/ 3563296 h 3563296"/>
              <a:gd name="connsiteX3" fmla="*/ 0 w 6499454"/>
              <a:gd name="connsiteY3" fmla="*/ 716858 h 3563296"/>
              <a:gd name="connsiteX4" fmla="*/ 0 w 6499454"/>
              <a:gd name="connsiteY4" fmla="*/ 0 h 3563296"/>
              <a:gd name="connsiteX0" fmla="*/ 0 w 6499454"/>
              <a:gd name="connsiteY0" fmla="*/ 0 h 3563296"/>
              <a:gd name="connsiteX1" fmla="*/ 6484707 w 6499454"/>
              <a:gd name="connsiteY1" fmla="*/ 0 h 3563296"/>
              <a:gd name="connsiteX2" fmla="*/ 6499454 w 6499454"/>
              <a:gd name="connsiteY2" fmla="*/ 3563296 h 3563296"/>
              <a:gd name="connsiteX3" fmla="*/ 0 w 6499454"/>
              <a:gd name="connsiteY3" fmla="*/ 716858 h 3563296"/>
              <a:gd name="connsiteX4" fmla="*/ 0 w 6499454"/>
              <a:gd name="connsiteY4" fmla="*/ 0 h 3563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454" h="3563296">
                <a:moveTo>
                  <a:pt x="0" y="0"/>
                </a:moveTo>
                <a:lnTo>
                  <a:pt x="6484707" y="0"/>
                </a:lnTo>
                <a:cubicBezTo>
                  <a:pt x="6489623" y="1187765"/>
                  <a:pt x="6494538" y="2375531"/>
                  <a:pt x="6499454" y="3563296"/>
                </a:cubicBezTo>
                <a:cubicBezTo>
                  <a:pt x="5866802" y="-2105001"/>
                  <a:pt x="2166485" y="1665671"/>
                  <a:pt x="0" y="716858"/>
                </a:cubicBezTo>
                <a:lnTo>
                  <a:pt x="0" y="0"/>
                </a:lnTo>
                <a:close/>
              </a:path>
            </a:pathLst>
          </a:custGeom>
          <a:blipFill dpi="0" rotWithShape="1">
            <a:blip r:embed="rId2"/>
            <a:srcRect/>
            <a:tile tx="0" ty="0" sx="15000" sy="15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 name="Rectangle 16">
            <a:extLst>
              <a:ext uri="{FF2B5EF4-FFF2-40B4-BE49-F238E27FC236}">
                <a16:creationId xmlns:a16="http://schemas.microsoft.com/office/drawing/2014/main" id="{F59A7CB4-4403-496E-8435-13C5A0F88121}"/>
              </a:ext>
            </a:extLst>
          </p:cNvPr>
          <p:cNvSpPr/>
          <p:nvPr/>
        </p:nvSpPr>
        <p:spPr>
          <a:xfrm>
            <a:off x="4340919" y="130970"/>
            <a:ext cx="3284286" cy="830997"/>
          </a:xfrm>
          <a:prstGeom prst="rect">
            <a:avLst/>
          </a:prstGeom>
        </p:spPr>
        <p:txBody>
          <a:bodyPr wrap="square">
            <a:spAutoFit/>
          </a:bodyPr>
          <a:lstStyle/>
          <a:p>
            <a:pPr algn="ctr"/>
            <a:r>
              <a:rPr lang="es-MX" sz="4800" b="1" dirty="0">
                <a:solidFill>
                  <a:schemeClr val="bg1"/>
                </a:solidFill>
                <a:effectLst>
                  <a:outerShdw blurRad="38100" dist="38100" dir="2700000" algn="tl">
                    <a:srgbClr val="000000">
                      <a:alpha val="43137"/>
                    </a:srgbClr>
                  </a:outerShdw>
                </a:effectLst>
                <a:latin typeface="ADAM" pitchFamily="50" charset="0"/>
              </a:rPr>
              <a:t>Análisis</a:t>
            </a:r>
            <a:endParaRPr lang="es-MX" sz="4800" dirty="0">
              <a:latin typeface="ADAM" pitchFamily="50" charset="0"/>
            </a:endParaRPr>
          </a:p>
        </p:txBody>
      </p:sp>
      <p:sp>
        <p:nvSpPr>
          <p:cNvPr id="62" name="TextBox 61">
            <a:extLst>
              <a:ext uri="{FF2B5EF4-FFF2-40B4-BE49-F238E27FC236}">
                <a16:creationId xmlns:a16="http://schemas.microsoft.com/office/drawing/2014/main" id="{B5647D45-D687-4B49-B353-3ABCAB29C0C8}"/>
              </a:ext>
            </a:extLst>
          </p:cNvPr>
          <p:cNvSpPr txBox="1"/>
          <p:nvPr/>
        </p:nvSpPr>
        <p:spPr>
          <a:xfrm>
            <a:off x="2281052" y="5284166"/>
            <a:ext cx="1730655" cy="461665"/>
          </a:xfrm>
          <a:prstGeom prst="rect">
            <a:avLst/>
          </a:prstGeom>
          <a:noFill/>
        </p:spPr>
        <p:txBody>
          <a:bodyPr wrap="square" rtlCol="0">
            <a:spAutoFit/>
          </a:bodyPr>
          <a:lstStyle/>
          <a:p>
            <a:endParaRPr lang="es-MX" sz="2400" b="1" dirty="0">
              <a:solidFill>
                <a:schemeClr val="bg1"/>
              </a:solidFill>
              <a:effectLst>
                <a:outerShdw blurRad="38100" dist="38100" dir="2700000" algn="tl">
                  <a:srgbClr val="000000">
                    <a:alpha val="43137"/>
                  </a:srgbClr>
                </a:outerShdw>
              </a:effectLst>
              <a:latin typeface="DK Lemon Yellow Sun" panose="02000000000000000000" pitchFamily="50" charset="0"/>
            </a:endParaRPr>
          </a:p>
        </p:txBody>
      </p:sp>
      <p:sp>
        <p:nvSpPr>
          <p:cNvPr id="72" name="TextBox 71">
            <a:extLst>
              <a:ext uri="{FF2B5EF4-FFF2-40B4-BE49-F238E27FC236}">
                <a16:creationId xmlns:a16="http://schemas.microsoft.com/office/drawing/2014/main" id="{6D22DB49-7329-46FE-93EC-D679FD38F8F5}"/>
              </a:ext>
            </a:extLst>
          </p:cNvPr>
          <p:cNvSpPr txBox="1"/>
          <p:nvPr/>
        </p:nvSpPr>
        <p:spPr>
          <a:xfrm>
            <a:off x="7155810" y="1255371"/>
            <a:ext cx="3018383" cy="461665"/>
          </a:xfrm>
          <a:prstGeom prst="rect">
            <a:avLst/>
          </a:prstGeom>
          <a:noFill/>
        </p:spPr>
        <p:txBody>
          <a:bodyPr wrap="square" rtlCol="0">
            <a:spAutoFit/>
          </a:bodyPr>
          <a:lstStyle/>
          <a:p>
            <a:pPr algn="r"/>
            <a:endParaRPr lang="es-MX" sz="2400" b="1" dirty="0">
              <a:solidFill>
                <a:schemeClr val="bg1"/>
              </a:solidFill>
              <a:effectLst>
                <a:outerShdw blurRad="38100" dist="38100" dir="2700000" algn="tl">
                  <a:srgbClr val="000000">
                    <a:alpha val="43137"/>
                  </a:srgbClr>
                </a:outerShdw>
              </a:effectLst>
              <a:latin typeface="DK Lemon Yellow Sun" panose="02000000000000000000" pitchFamily="50" charset="0"/>
            </a:endParaRPr>
          </a:p>
        </p:txBody>
      </p:sp>
      <p:sp>
        <p:nvSpPr>
          <p:cNvPr id="84" name="TextBox 83">
            <a:extLst>
              <a:ext uri="{FF2B5EF4-FFF2-40B4-BE49-F238E27FC236}">
                <a16:creationId xmlns:a16="http://schemas.microsoft.com/office/drawing/2014/main" id="{7B3556C6-9740-4CD5-8314-AE863F011599}"/>
              </a:ext>
            </a:extLst>
          </p:cNvPr>
          <p:cNvSpPr txBox="1"/>
          <p:nvPr/>
        </p:nvSpPr>
        <p:spPr>
          <a:xfrm>
            <a:off x="8350523" y="5516259"/>
            <a:ext cx="1639990" cy="461665"/>
          </a:xfrm>
          <a:prstGeom prst="rect">
            <a:avLst/>
          </a:prstGeom>
          <a:noFill/>
        </p:spPr>
        <p:txBody>
          <a:bodyPr wrap="square" rtlCol="0">
            <a:spAutoFit/>
          </a:bodyPr>
          <a:lstStyle/>
          <a:p>
            <a:pPr algn="r"/>
            <a:endParaRPr lang="es-MX" sz="2400" b="1" dirty="0">
              <a:solidFill>
                <a:schemeClr val="bg1"/>
              </a:solidFill>
              <a:effectLst>
                <a:outerShdw blurRad="38100" dist="38100" dir="2700000" algn="tl">
                  <a:srgbClr val="000000">
                    <a:alpha val="43137"/>
                  </a:srgbClr>
                </a:outerShdw>
              </a:effectLst>
              <a:latin typeface="DK Lemon Yellow Sun" panose="02000000000000000000" pitchFamily="50" charset="0"/>
            </a:endParaRPr>
          </a:p>
        </p:txBody>
      </p:sp>
      <p:sp>
        <p:nvSpPr>
          <p:cNvPr id="2" name="Rectangle 1">
            <a:extLst>
              <a:ext uri="{FF2B5EF4-FFF2-40B4-BE49-F238E27FC236}">
                <a16:creationId xmlns:a16="http://schemas.microsoft.com/office/drawing/2014/main" id="{90D1F97C-DA6B-4561-9508-367FD2DDDF9C}"/>
              </a:ext>
            </a:extLst>
          </p:cNvPr>
          <p:cNvSpPr/>
          <p:nvPr/>
        </p:nvSpPr>
        <p:spPr>
          <a:xfrm>
            <a:off x="1593194" y="1171686"/>
            <a:ext cx="2238739" cy="519482"/>
          </a:xfrm>
          <a:custGeom>
            <a:avLst/>
            <a:gdLst>
              <a:gd name="connsiteX0" fmla="*/ 0 w 2773898"/>
              <a:gd name="connsiteY0" fmla="*/ 0 h 519482"/>
              <a:gd name="connsiteX1" fmla="*/ 2773898 w 2773898"/>
              <a:gd name="connsiteY1" fmla="*/ 0 h 519482"/>
              <a:gd name="connsiteX2" fmla="*/ 2773898 w 2773898"/>
              <a:gd name="connsiteY2" fmla="*/ 519482 h 519482"/>
              <a:gd name="connsiteX3" fmla="*/ 0 w 2773898"/>
              <a:gd name="connsiteY3" fmla="*/ 519482 h 519482"/>
              <a:gd name="connsiteX4" fmla="*/ 0 w 2773898"/>
              <a:gd name="connsiteY4" fmla="*/ 0 h 519482"/>
              <a:gd name="connsiteX0" fmla="*/ 0 w 2773898"/>
              <a:gd name="connsiteY0" fmla="*/ 0 h 519482"/>
              <a:gd name="connsiteX1" fmla="*/ 2773898 w 2773898"/>
              <a:gd name="connsiteY1" fmla="*/ 0 h 519482"/>
              <a:gd name="connsiteX2" fmla="*/ 2448929 w 2773898"/>
              <a:gd name="connsiteY2" fmla="*/ 279863 h 519482"/>
              <a:gd name="connsiteX3" fmla="*/ 2773898 w 2773898"/>
              <a:gd name="connsiteY3" fmla="*/ 519482 h 519482"/>
              <a:gd name="connsiteX4" fmla="*/ 0 w 2773898"/>
              <a:gd name="connsiteY4" fmla="*/ 519482 h 519482"/>
              <a:gd name="connsiteX5" fmla="*/ 0 w 2773898"/>
              <a:gd name="connsiteY5" fmla="*/ 0 h 51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3898" h="519482">
                <a:moveTo>
                  <a:pt x="0" y="0"/>
                </a:moveTo>
                <a:lnTo>
                  <a:pt x="2773898" y="0"/>
                </a:lnTo>
                <a:cubicBezTo>
                  <a:pt x="2768814" y="83456"/>
                  <a:pt x="2454013" y="196407"/>
                  <a:pt x="2448929" y="279863"/>
                </a:cubicBezTo>
                <a:lnTo>
                  <a:pt x="2773898" y="519482"/>
                </a:lnTo>
                <a:lnTo>
                  <a:pt x="0" y="519482"/>
                </a:lnTo>
                <a:lnTo>
                  <a:pt x="0" y="0"/>
                </a:lnTo>
                <a:close/>
              </a:path>
            </a:pathLst>
          </a:custGeom>
          <a:solidFill>
            <a:srgbClr val="0D6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effectLst>
                  <a:outerShdw blurRad="38100" dist="38100" dir="2700000" algn="tl">
                    <a:srgbClr val="000000">
                      <a:alpha val="43137"/>
                    </a:srgbClr>
                  </a:outerShdw>
                </a:effectLst>
                <a:latin typeface="DK Lemon Yellow Sun" panose="02000000000000000000" pitchFamily="50" charset="0"/>
              </a:rPr>
              <a:t>Metodología</a:t>
            </a:r>
          </a:p>
        </p:txBody>
      </p:sp>
      <p:sp>
        <p:nvSpPr>
          <p:cNvPr id="38" name="Rectangle 1">
            <a:extLst>
              <a:ext uri="{FF2B5EF4-FFF2-40B4-BE49-F238E27FC236}">
                <a16:creationId xmlns:a16="http://schemas.microsoft.com/office/drawing/2014/main" id="{E5F7B7EB-C364-4209-871C-EF1A3DAB4B05}"/>
              </a:ext>
            </a:extLst>
          </p:cNvPr>
          <p:cNvSpPr/>
          <p:nvPr/>
        </p:nvSpPr>
        <p:spPr>
          <a:xfrm>
            <a:off x="2094793" y="2080761"/>
            <a:ext cx="1809974" cy="519482"/>
          </a:xfrm>
          <a:custGeom>
            <a:avLst/>
            <a:gdLst>
              <a:gd name="connsiteX0" fmla="*/ 0 w 2773898"/>
              <a:gd name="connsiteY0" fmla="*/ 0 h 519482"/>
              <a:gd name="connsiteX1" fmla="*/ 2773898 w 2773898"/>
              <a:gd name="connsiteY1" fmla="*/ 0 h 519482"/>
              <a:gd name="connsiteX2" fmla="*/ 2773898 w 2773898"/>
              <a:gd name="connsiteY2" fmla="*/ 519482 h 519482"/>
              <a:gd name="connsiteX3" fmla="*/ 0 w 2773898"/>
              <a:gd name="connsiteY3" fmla="*/ 519482 h 519482"/>
              <a:gd name="connsiteX4" fmla="*/ 0 w 2773898"/>
              <a:gd name="connsiteY4" fmla="*/ 0 h 519482"/>
              <a:gd name="connsiteX0" fmla="*/ 0 w 2773898"/>
              <a:gd name="connsiteY0" fmla="*/ 0 h 519482"/>
              <a:gd name="connsiteX1" fmla="*/ 2773898 w 2773898"/>
              <a:gd name="connsiteY1" fmla="*/ 0 h 519482"/>
              <a:gd name="connsiteX2" fmla="*/ 2448929 w 2773898"/>
              <a:gd name="connsiteY2" fmla="*/ 279863 h 519482"/>
              <a:gd name="connsiteX3" fmla="*/ 2773898 w 2773898"/>
              <a:gd name="connsiteY3" fmla="*/ 519482 h 519482"/>
              <a:gd name="connsiteX4" fmla="*/ 0 w 2773898"/>
              <a:gd name="connsiteY4" fmla="*/ 519482 h 519482"/>
              <a:gd name="connsiteX5" fmla="*/ 0 w 2773898"/>
              <a:gd name="connsiteY5" fmla="*/ 0 h 51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3898" h="519482">
                <a:moveTo>
                  <a:pt x="0" y="0"/>
                </a:moveTo>
                <a:lnTo>
                  <a:pt x="2773898" y="0"/>
                </a:lnTo>
                <a:cubicBezTo>
                  <a:pt x="2768814" y="83456"/>
                  <a:pt x="2454013" y="196407"/>
                  <a:pt x="2448929" y="279863"/>
                </a:cubicBezTo>
                <a:lnTo>
                  <a:pt x="2773898" y="519482"/>
                </a:lnTo>
                <a:lnTo>
                  <a:pt x="0" y="519482"/>
                </a:lnTo>
                <a:lnTo>
                  <a:pt x="0" y="0"/>
                </a:lnTo>
                <a:close/>
              </a:path>
            </a:pathLst>
          </a:custGeom>
          <a:solidFill>
            <a:srgbClr val="737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effectLst>
                  <a:outerShdw blurRad="38100" dist="38100" dir="2700000" algn="tl">
                    <a:srgbClr val="000000">
                      <a:alpha val="43137"/>
                    </a:srgbClr>
                  </a:outerShdw>
                </a:effectLst>
                <a:latin typeface="DK Lemon Yellow Sun" panose="02000000000000000000" pitchFamily="50" charset="0"/>
              </a:rPr>
              <a:t>Paradigma</a:t>
            </a:r>
          </a:p>
        </p:txBody>
      </p:sp>
      <p:sp>
        <p:nvSpPr>
          <p:cNvPr id="40" name="Rectangle 1">
            <a:extLst>
              <a:ext uri="{FF2B5EF4-FFF2-40B4-BE49-F238E27FC236}">
                <a16:creationId xmlns:a16="http://schemas.microsoft.com/office/drawing/2014/main" id="{A0460569-1771-44FF-A1BB-FC52B8A2DEED}"/>
              </a:ext>
            </a:extLst>
          </p:cNvPr>
          <p:cNvSpPr/>
          <p:nvPr/>
        </p:nvSpPr>
        <p:spPr>
          <a:xfrm>
            <a:off x="2539254" y="2953302"/>
            <a:ext cx="2311669" cy="533484"/>
          </a:xfrm>
          <a:custGeom>
            <a:avLst/>
            <a:gdLst>
              <a:gd name="connsiteX0" fmla="*/ 0 w 2773898"/>
              <a:gd name="connsiteY0" fmla="*/ 0 h 519482"/>
              <a:gd name="connsiteX1" fmla="*/ 2773898 w 2773898"/>
              <a:gd name="connsiteY1" fmla="*/ 0 h 519482"/>
              <a:gd name="connsiteX2" fmla="*/ 2773898 w 2773898"/>
              <a:gd name="connsiteY2" fmla="*/ 519482 h 519482"/>
              <a:gd name="connsiteX3" fmla="*/ 0 w 2773898"/>
              <a:gd name="connsiteY3" fmla="*/ 519482 h 519482"/>
              <a:gd name="connsiteX4" fmla="*/ 0 w 2773898"/>
              <a:gd name="connsiteY4" fmla="*/ 0 h 519482"/>
              <a:gd name="connsiteX0" fmla="*/ 0 w 2773898"/>
              <a:gd name="connsiteY0" fmla="*/ 0 h 519482"/>
              <a:gd name="connsiteX1" fmla="*/ 2773898 w 2773898"/>
              <a:gd name="connsiteY1" fmla="*/ 0 h 519482"/>
              <a:gd name="connsiteX2" fmla="*/ 2448929 w 2773898"/>
              <a:gd name="connsiteY2" fmla="*/ 279863 h 519482"/>
              <a:gd name="connsiteX3" fmla="*/ 2773898 w 2773898"/>
              <a:gd name="connsiteY3" fmla="*/ 519482 h 519482"/>
              <a:gd name="connsiteX4" fmla="*/ 0 w 2773898"/>
              <a:gd name="connsiteY4" fmla="*/ 519482 h 519482"/>
              <a:gd name="connsiteX5" fmla="*/ 0 w 2773898"/>
              <a:gd name="connsiteY5" fmla="*/ 0 h 51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3898" h="519482">
                <a:moveTo>
                  <a:pt x="0" y="0"/>
                </a:moveTo>
                <a:lnTo>
                  <a:pt x="2773898" y="0"/>
                </a:lnTo>
                <a:cubicBezTo>
                  <a:pt x="2768814" y="83456"/>
                  <a:pt x="2454013" y="196407"/>
                  <a:pt x="2448929" y="279863"/>
                </a:cubicBezTo>
                <a:lnTo>
                  <a:pt x="2773898" y="519482"/>
                </a:lnTo>
                <a:lnTo>
                  <a:pt x="0" y="519482"/>
                </a:lnTo>
                <a:lnTo>
                  <a:pt x="0" y="0"/>
                </a:lnTo>
                <a:close/>
              </a:path>
            </a:pathLst>
          </a:custGeom>
          <a:solidFill>
            <a:srgbClr val="AA44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effectLst>
                  <a:outerShdw blurRad="38100" dist="38100" dir="2700000" algn="tl">
                    <a:srgbClr val="000000">
                      <a:alpha val="43137"/>
                    </a:srgbClr>
                  </a:outerShdw>
                </a:effectLst>
                <a:latin typeface="DK Lemon Yellow Sun" panose="02000000000000000000" pitchFamily="50" charset="0"/>
              </a:rPr>
              <a:t>Lenguaje y SO</a:t>
            </a:r>
          </a:p>
        </p:txBody>
      </p:sp>
      <p:sp>
        <p:nvSpPr>
          <p:cNvPr id="43" name="Rectangle 1">
            <a:extLst>
              <a:ext uri="{FF2B5EF4-FFF2-40B4-BE49-F238E27FC236}">
                <a16:creationId xmlns:a16="http://schemas.microsoft.com/office/drawing/2014/main" id="{A56D248F-F580-41A3-B92A-E77C829E0C0D}"/>
              </a:ext>
            </a:extLst>
          </p:cNvPr>
          <p:cNvSpPr/>
          <p:nvPr/>
        </p:nvSpPr>
        <p:spPr>
          <a:xfrm>
            <a:off x="2405515" y="3829521"/>
            <a:ext cx="3182008" cy="533484"/>
          </a:xfrm>
          <a:custGeom>
            <a:avLst/>
            <a:gdLst>
              <a:gd name="connsiteX0" fmla="*/ 0 w 2773898"/>
              <a:gd name="connsiteY0" fmla="*/ 0 h 519482"/>
              <a:gd name="connsiteX1" fmla="*/ 2773898 w 2773898"/>
              <a:gd name="connsiteY1" fmla="*/ 0 h 519482"/>
              <a:gd name="connsiteX2" fmla="*/ 2773898 w 2773898"/>
              <a:gd name="connsiteY2" fmla="*/ 519482 h 519482"/>
              <a:gd name="connsiteX3" fmla="*/ 0 w 2773898"/>
              <a:gd name="connsiteY3" fmla="*/ 519482 h 519482"/>
              <a:gd name="connsiteX4" fmla="*/ 0 w 2773898"/>
              <a:gd name="connsiteY4" fmla="*/ 0 h 519482"/>
              <a:gd name="connsiteX0" fmla="*/ 0 w 2773898"/>
              <a:gd name="connsiteY0" fmla="*/ 0 h 519482"/>
              <a:gd name="connsiteX1" fmla="*/ 2773898 w 2773898"/>
              <a:gd name="connsiteY1" fmla="*/ 0 h 519482"/>
              <a:gd name="connsiteX2" fmla="*/ 2448929 w 2773898"/>
              <a:gd name="connsiteY2" fmla="*/ 279863 h 519482"/>
              <a:gd name="connsiteX3" fmla="*/ 2773898 w 2773898"/>
              <a:gd name="connsiteY3" fmla="*/ 519482 h 519482"/>
              <a:gd name="connsiteX4" fmla="*/ 0 w 2773898"/>
              <a:gd name="connsiteY4" fmla="*/ 519482 h 519482"/>
              <a:gd name="connsiteX5" fmla="*/ 0 w 2773898"/>
              <a:gd name="connsiteY5" fmla="*/ 0 h 51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3898" h="519482">
                <a:moveTo>
                  <a:pt x="0" y="0"/>
                </a:moveTo>
                <a:lnTo>
                  <a:pt x="2773898" y="0"/>
                </a:lnTo>
                <a:cubicBezTo>
                  <a:pt x="2768814" y="83456"/>
                  <a:pt x="2454013" y="196407"/>
                  <a:pt x="2448929" y="279863"/>
                </a:cubicBezTo>
                <a:lnTo>
                  <a:pt x="2773898" y="519482"/>
                </a:lnTo>
                <a:lnTo>
                  <a:pt x="0" y="519482"/>
                </a:lnTo>
                <a:lnTo>
                  <a:pt x="0" y="0"/>
                </a:lnTo>
                <a:close/>
              </a:path>
            </a:pathLst>
          </a:custGeom>
          <a:solidFill>
            <a:srgbClr val="B484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effectLst>
                  <a:outerShdw blurRad="38100" dist="38100" dir="2700000" algn="tl">
                    <a:srgbClr val="000000">
                      <a:alpha val="43137"/>
                    </a:srgbClr>
                  </a:outerShdw>
                </a:effectLst>
                <a:latin typeface="DK Lemon Yellow Sun" panose="02000000000000000000" pitchFamily="50" charset="0"/>
              </a:rPr>
              <a:t>Diagrama del sistema</a:t>
            </a:r>
          </a:p>
        </p:txBody>
      </p:sp>
      <p:sp>
        <p:nvSpPr>
          <p:cNvPr id="44" name="Rectangle 1">
            <a:extLst>
              <a:ext uri="{FF2B5EF4-FFF2-40B4-BE49-F238E27FC236}">
                <a16:creationId xmlns:a16="http://schemas.microsoft.com/office/drawing/2014/main" id="{FE721608-B80D-4CE5-AA8A-A7B1A20080E5}"/>
              </a:ext>
            </a:extLst>
          </p:cNvPr>
          <p:cNvSpPr/>
          <p:nvPr/>
        </p:nvSpPr>
        <p:spPr>
          <a:xfrm flipH="1">
            <a:off x="7033624" y="1165371"/>
            <a:ext cx="3587183" cy="519482"/>
          </a:xfrm>
          <a:custGeom>
            <a:avLst/>
            <a:gdLst>
              <a:gd name="connsiteX0" fmla="*/ 0 w 2773898"/>
              <a:gd name="connsiteY0" fmla="*/ 0 h 519482"/>
              <a:gd name="connsiteX1" fmla="*/ 2773898 w 2773898"/>
              <a:gd name="connsiteY1" fmla="*/ 0 h 519482"/>
              <a:gd name="connsiteX2" fmla="*/ 2773898 w 2773898"/>
              <a:gd name="connsiteY2" fmla="*/ 519482 h 519482"/>
              <a:gd name="connsiteX3" fmla="*/ 0 w 2773898"/>
              <a:gd name="connsiteY3" fmla="*/ 519482 h 519482"/>
              <a:gd name="connsiteX4" fmla="*/ 0 w 2773898"/>
              <a:gd name="connsiteY4" fmla="*/ 0 h 519482"/>
              <a:gd name="connsiteX0" fmla="*/ 0 w 2773898"/>
              <a:gd name="connsiteY0" fmla="*/ 0 h 519482"/>
              <a:gd name="connsiteX1" fmla="*/ 2773898 w 2773898"/>
              <a:gd name="connsiteY1" fmla="*/ 0 h 519482"/>
              <a:gd name="connsiteX2" fmla="*/ 2448929 w 2773898"/>
              <a:gd name="connsiteY2" fmla="*/ 279863 h 519482"/>
              <a:gd name="connsiteX3" fmla="*/ 2773898 w 2773898"/>
              <a:gd name="connsiteY3" fmla="*/ 519482 h 519482"/>
              <a:gd name="connsiteX4" fmla="*/ 0 w 2773898"/>
              <a:gd name="connsiteY4" fmla="*/ 519482 h 519482"/>
              <a:gd name="connsiteX5" fmla="*/ 0 w 2773898"/>
              <a:gd name="connsiteY5" fmla="*/ 0 h 51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3898" h="519482">
                <a:moveTo>
                  <a:pt x="0" y="0"/>
                </a:moveTo>
                <a:lnTo>
                  <a:pt x="2773898" y="0"/>
                </a:lnTo>
                <a:cubicBezTo>
                  <a:pt x="2768814" y="83456"/>
                  <a:pt x="2454013" y="196407"/>
                  <a:pt x="2448929" y="279863"/>
                </a:cubicBezTo>
                <a:lnTo>
                  <a:pt x="2773898" y="519482"/>
                </a:lnTo>
                <a:lnTo>
                  <a:pt x="0" y="519482"/>
                </a:lnTo>
                <a:lnTo>
                  <a:pt x="0" y="0"/>
                </a:lnTo>
                <a:close/>
              </a:path>
            </a:pathLst>
          </a:custGeom>
          <a:solidFill>
            <a:srgbClr val="6A4A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effectLst>
                  <a:outerShdw blurRad="38100" dist="38100" dir="2700000" algn="tl">
                    <a:srgbClr val="000000">
                      <a:alpha val="43137"/>
                    </a:srgbClr>
                  </a:outerShdw>
                </a:effectLst>
                <a:latin typeface="DK Lemon Yellow Sun" panose="02000000000000000000" pitchFamily="50" charset="0"/>
              </a:rPr>
              <a:t>Diagrama de caso de uso</a:t>
            </a:r>
          </a:p>
        </p:txBody>
      </p:sp>
      <p:sp>
        <p:nvSpPr>
          <p:cNvPr id="45" name="Rectangle 1">
            <a:extLst>
              <a:ext uri="{FF2B5EF4-FFF2-40B4-BE49-F238E27FC236}">
                <a16:creationId xmlns:a16="http://schemas.microsoft.com/office/drawing/2014/main" id="{F827EA88-22C6-455A-883A-FCB37799D560}"/>
              </a:ext>
            </a:extLst>
          </p:cNvPr>
          <p:cNvSpPr/>
          <p:nvPr/>
        </p:nvSpPr>
        <p:spPr>
          <a:xfrm flipH="1">
            <a:off x="8482201" y="2122577"/>
            <a:ext cx="1499499" cy="519482"/>
          </a:xfrm>
          <a:custGeom>
            <a:avLst/>
            <a:gdLst>
              <a:gd name="connsiteX0" fmla="*/ 0 w 2773898"/>
              <a:gd name="connsiteY0" fmla="*/ 0 h 519482"/>
              <a:gd name="connsiteX1" fmla="*/ 2773898 w 2773898"/>
              <a:gd name="connsiteY1" fmla="*/ 0 h 519482"/>
              <a:gd name="connsiteX2" fmla="*/ 2773898 w 2773898"/>
              <a:gd name="connsiteY2" fmla="*/ 519482 h 519482"/>
              <a:gd name="connsiteX3" fmla="*/ 0 w 2773898"/>
              <a:gd name="connsiteY3" fmla="*/ 519482 h 519482"/>
              <a:gd name="connsiteX4" fmla="*/ 0 w 2773898"/>
              <a:gd name="connsiteY4" fmla="*/ 0 h 519482"/>
              <a:gd name="connsiteX0" fmla="*/ 0 w 2773898"/>
              <a:gd name="connsiteY0" fmla="*/ 0 h 519482"/>
              <a:gd name="connsiteX1" fmla="*/ 2773898 w 2773898"/>
              <a:gd name="connsiteY1" fmla="*/ 0 h 519482"/>
              <a:gd name="connsiteX2" fmla="*/ 2448929 w 2773898"/>
              <a:gd name="connsiteY2" fmla="*/ 279863 h 519482"/>
              <a:gd name="connsiteX3" fmla="*/ 2773898 w 2773898"/>
              <a:gd name="connsiteY3" fmla="*/ 519482 h 519482"/>
              <a:gd name="connsiteX4" fmla="*/ 0 w 2773898"/>
              <a:gd name="connsiteY4" fmla="*/ 519482 h 519482"/>
              <a:gd name="connsiteX5" fmla="*/ 0 w 2773898"/>
              <a:gd name="connsiteY5" fmla="*/ 0 h 51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3898" h="519482">
                <a:moveTo>
                  <a:pt x="0" y="0"/>
                </a:moveTo>
                <a:lnTo>
                  <a:pt x="2773898" y="0"/>
                </a:lnTo>
                <a:cubicBezTo>
                  <a:pt x="2768814" y="83456"/>
                  <a:pt x="2454013" y="196407"/>
                  <a:pt x="2448929" y="279863"/>
                </a:cubicBezTo>
                <a:lnTo>
                  <a:pt x="2773898" y="519482"/>
                </a:lnTo>
                <a:lnTo>
                  <a:pt x="0" y="519482"/>
                </a:lnTo>
                <a:lnTo>
                  <a:pt x="0" y="0"/>
                </a:lnTo>
                <a:close/>
              </a:path>
            </a:pathLst>
          </a:custGeom>
          <a:solidFill>
            <a:srgbClr val="5059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effectLst>
                  <a:outerShdw blurRad="38100" dist="38100" dir="2700000" algn="tl">
                    <a:srgbClr val="000000">
                      <a:alpha val="43137"/>
                    </a:srgbClr>
                  </a:outerShdw>
                </a:effectLst>
                <a:latin typeface="DK Lemon Yellow Sun" panose="02000000000000000000" pitchFamily="50" charset="0"/>
              </a:rPr>
              <a:t>Riesgos</a:t>
            </a:r>
          </a:p>
        </p:txBody>
      </p:sp>
      <p:sp>
        <p:nvSpPr>
          <p:cNvPr id="46" name="Rectangle 1">
            <a:extLst>
              <a:ext uri="{FF2B5EF4-FFF2-40B4-BE49-F238E27FC236}">
                <a16:creationId xmlns:a16="http://schemas.microsoft.com/office/drawing/2014/main" id="{81668E4E-C599-4E49-9420-3AE410A61A2B}"/>
              </a:ext>
            </a:extLst>
          </p:cNvPr>
          <p:cNvSpPr/>
          <p:nvPr/>
        </p:nvSpPr>
        <p:spPr>
          <a:xfrm flipH="1">
            <a:off x="8030518" y="2926393"/>
            <a:ext cx="1501407" cy="519482"/>
          </a:xfrm>
          <a:custGeom>
            <a:avLst/>
            <a:gdLst>
              <a:gd name="connsiteX0" fmla="*/ 0 w 2773898"/>
              <a:gd name="connsiteY0" fmla="*/ 0 h 519482"/>
              <a:gd name="connsiteX1" fmla="*/ 2773898 w 2773898"/>
              <a:gd name="connsiteY1" fmla="*/ 0 h 519482"/>
              <a:gd name="connsiteX2" fmla="*/ 2773898 w 2773898"/>
              <a:gd name="connsiteY2" fmla="*/ 519482 h 519482"/>
              <a:gd name="connsiteX3" fmla="*/ 0 w 2773898"/>
              <a:gd name="connsiteY3" fmla="*/ 519482 h 519482"/>
              <a:gd name="connsiteX4" fmla="*/ 0 w 2773898"/>
              <a:gd name="connsiteY4" fmla="*/ 0 h 519482"/>
              <a:gd name="connsiteX0" fmla="*/ 0 w 2773898"/>
              <a:gd name="connsiteY0" fmla="*/ 0 h 519482"/>
              <a:gd name="connsiteX1" fmla="*/ 2773898 w 2773898"/>
              <a:gd name="connsiteY1" fmla="*/ 0 h 519482"/>
              <a:gd name="connsiteX2" fmla="*/ 2448929 w 2773898"/>
              <a:gd name="connsiteY2" fmla="*/ 279863 h 519482"/>
              <a:gd name="connsiteX3" fmla="*/ 2773898 w 2773898"/>
              <a:gd name="connsiteY3" fmla="*/ 519482 h 519482"/>
              <a:gd name="connsiteX4" fmla="*/ 0 w 2773898"/>
              <a:gd name="connsiteY4" fmla="*/ 519482 h 519482"/>
              <a:gd name="connsiteX5" fmla="*/ 0 w 2773898"/>
              <a:gd name="connsiteY5" fmla="*/ 0 h 51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3898" h="519482">
                <a:moveTo>
                  <a:pt x="0" y="0"/>
                </a:moveTo>
                <a:lnTo>
                  <a:pt x="2773898" y="0"/>
                </a:lnTo>
                <a:cubicBezTo>
                  <a:pt x="2768814" y="83456"/>
                  <a:pt x="2454013" y="196407"/>
                  <a:pt x="2448929" y="279863"/>
                </a:cubicBezTo>
                <a:lnTo>
                  <a:pt x="2773898" y="519482"/>
                </a:lnTo>
                <a:lnTo>
                  <a:pt x="0" y="519482"/>
                </a:lnTo>
                <a:lnTo>
                  <a:pt x="0" y="0"/>
                </a:lnTo>
                <a:close/>
              </a:path>
            </a:pathLst>
          </a:custGeom>
          <a:solidFill>
            <a:srgbClr val="5B5A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effectLst>
                  <a:outerShdw blurRad="38100" dist="38100" dir="2700000" algn="tl">
                    <a:srgbClr val="000000">
                      <a:alpha val="43137"/>
                    </a:srgbClr>
                  </a:outerShdw>
                </a:effectLst>
                <a:latin typeface="DK Lemon Yellow Sun" panose="02000000000000000000" pitchFamily="50" charset="0"/>
              </a:rPr>
              <a:t>Recursos</a:t>
            </a:r>
          </a:p>
        </p:txBody>
      </p:sp>
      <p:sp>
        <p:nvSpPr>
          <p:cNvPr id="47" name="Rectangle 1">
            <a:extLst>
              <a:ext uri="{FF2B5EF4-FFF2-40B4-BE49-F238E27FC236}">
                <a16:creationId xmlns:a16="http://schemas.microsoft.com/office/drawing/2014/main" id="{95F98CA7-3655-41B8-A78F-92F71405DD0B}"/>
              </a:ext>
            </a:extLst>
          </p:cNvPr>
          <p:cNvSpPr/>
          <p:nvPr/>
        </p:nvSpPr>
        <p:spPr>
          <a:xfrm flipH="1">
            <a:off x="7456835" y="3802364"/>
            <a:ext cx="2311669" cy="519482"/>
          </a:xfrm>
          <a:custGeom>
            <a:avLst/>
            <a:gdLst>
              <a:gd name="connsiteX0" fmla="*/ 0 w 2773898"/>
              <a:gd name="connsiteY0" fmla="*/ 0 h 519482"/>
              <a:gd name="connsiteX1" fmla="*/ 2773898 w 2773898"/>
              <a:gd name="connsiteY1" fmla="*/ 0 h 519482"/>
              <a:gd name="connsiteX2" fmla="*/ 2773898 w 2773898"/>
              <a:gd name="connsiteY2" fmla="*/ 519482 h 519482"/>
              <a:gd name="connsiteX3" fmla="*/ 0 w 2773898"/>
              <a:gd name="connsiteY3" fmla="*/ 519482 h 519482"/>
              <a:gd name="connsiteX4" fmla="*/ 0 w 2773898"/>
              <a:gd name="connsiteY4" fmla="*/ 0 h 519482"/>
              <a:gd name="connsiteX0" fmla="*/ 0 w 2773898"/>
              <a:gd name="connsiteY0" fmla="*/ 0 h 519482"/>
              <a:gd name="connsiteX1" fmla="*/ 2773898 w 2773898"/>
              <a:gd name="connsiteY1" fmla="*/ 0 h 519482"/>
              <a:gd name="connsiteX2" fmla="*/ 2448929 w 2773898"/>
              <a:gd name="connsiteY2" fmla="*/ 279863 h 519482"/>
              <a:gd name="connsiteX3" fmla="*/ 2773898 w 2773898"/>
              <a:gd name="connsiteY3" fmla="*/ 519482 h 519482"/>
              <a:gd name="connsiteX4" fmla="*/ 0 w 2773898"/>
              <a:gd name="connsiteY4" fmla="*/ 519482 h 519482"/>
              <a:gd name="connsiteX5" fmla="*/ 0 w 2773898"/>
              <a:gd name="connsiteY5" fmla="*/ 0 h 51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3898" h="519482">
                <a:moveTo>
                  <a:pt x="0" y="0"/>
                </a:moveTo>
                <a:lnTo>
                  <a:pt x="2773898" y="0"/>
                </a:lnTo>
                <a:cubicBezTo>
                  <a:pt x="2768814" y="83456"/>
                  <a:pt x="2454013" y="196407"/>
                  <a:pt x="2448929" y="279863"/>
                </a:cubicBezTo>
                <a:lnTo>
                  <a:pt x="2773898" y="519482"/>
                </a:lnTo>
                <a:lnTo>
                  <a:pt x="0" y="519482"/>
                </a:lnTo>
                <a:lnTo>
                  <a:pt x="0" y="0"/>
                </a:lnTo>
                <a:close/>
              </a:path>
            </a:pathLst>
          </a:custGeom>
          <a:solidFill>
            <a:srgbClr val="8D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effectLst>
                  <a:outerShdw blurRad="38100" dist="38100" dir="2700000" algn="tl">
                    <a:srgbClr val="000000">
                      <a:alpha val="43137"/>
                    </a:srgbClr>
                  </a:outerShdw>
                </a:effectLst>
                <a:latin typeface="DK Lemon Yellow Sun" panose="02000000000000000000" pitchFamily="50" charset="0"/>
              </a:rPr>
              <a:t>Estimación</a:t>
            </a:r>
          </a:p>
        </p:txBody>
      </p:sp>
      <p:sp>
        <p:nvSpPr>
          <p:cNvPr id="55" name="Rectangle 1">
            <a:extLst>
              <a:ext uri="{FF2B5EF4-FFF2-40B4-BE49-F238E27FC236}">
                <a16:creationId xmlns:a16="http://schemas.microsoft.com/office/drawing/2014/main" id="{9AE77D9B-B29B-420A-A826-D0110A1D5EC2}"/>
              </a:ext>
            </a:extLst>
          </p:cNvPr>
          <p:cNvSpPr/>
          <p:nvPr/>
        </p:nvSpPr>
        <p:spPr>
          <a:xfrm>
            <a:off x="2134624" y="4752948"/>
            <a:ext cx="3303795" cy="519482"/>
          </a:xfrm>
          <a:custGeom>
            <a:avLst/>
            <a:gdLst>
              <a:gd name="connsiteX0" fmla="*/ 0 w 2773898"/>
              <a:gd name="connsiteY0" fmla="*/ 0 h 519482"/>
              <a:gd name="connsiteX1" fmla="*/ 2773898 w 2773898"/>
              <a:gd name="connsiteY1" fmla="*/ 0 h 519482"/>
              <a:gd name="connsiteX2" fmla="*/ 2773898 w 2773898"/>
              <a:gd name="connsiteY2" fmla="*/ 519482 h 519482"/>
              <a:gd name="connsiteX3" fmla="*/ 0 w 2773898"/>
              <a:gd name="connsiteY3" fmla="*/ 519482 h 519482"/>
              <a:gd name="connsiteX4" fmla="*/ 0 w 2773898"/>
              <a:gd name="connsiteY4" fmla="*/ 0 h 519482"/>
              <a:gd name="connsiteX0" fmla="*/ 0 w 2773898"/>
              <a:gd name="connsiteY0" fmla="*/ 0 h 519482"/>
              <a:gd name="connsiteX1" fmla="*/ 2773898 w 2773898"/>
              <a:gd name="connsiteY1" fmla="*/ 0 h 519482"/>
              <a:gd name="connsiteX2" fmla="*/ 2448929 w 2773898"/>
              <a:gd name="connsiteY2" fmla="*/ 279863 h 519482"/>
              <a:gd name="connsiteX3" fmla="*/ 2773898 w 2773898"/>
              <a:gd name="connsiteY3" fmla="*/ 519482 h 519482"/>
              <a:gd name="connsiteX4" fmla="*/ 0 w 2773898"/>
              <a:gd name="connsiteY4" fmla="*/ 519482 h 519482"/>
              <a:gd name="connsiteX5" fmla="*/ 0 w 2773898"/>
              <a:gd name="connsiteY5" fmla="*/ 0 h 51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3898" h="519482">
                <a:moveTo>
                  <a:pt x="0" y="0"/>
                </a:moveTo>
                <a:lnTo>
                  <a:pt x="2773898" y="0"/>
                </a:lnTo>
                <a:cubicBezTo>
                  <a:pt x="2768814" y="83456"/>
                  <a:pt x="2454013" y="196407"/>
                  <a:pt x="2448929" y="279863"/>
                </a:cubicBezTo>
                <a:lnTo>
                  <a:pt x="2773898" y="519482"/>
                </a:lnTo>
                <a:lnTo>
                  <a:pt x="0" y="519482"/>
                </a:lnTo>
                <a:lnTo>
                  <a:pt x="0" y="0"/>
                </a:lnTo>
                <a:close/>
              </a:path>
            </a:pathLst>
          </a:custGeom>
          <a:solidFill>
            <a:srgbClr val="0D6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effectLst>
                  <a:outerShdw blurRad="38100" dist="38100" dir="2700000" algn="tl">
                    <a:srgbClr val="000000">
                      <a:alpha val="43137"/>
                    </a:srgbClr>
                  </a:outerShdw>
                </a:effectLst>
                <a:latin typeface="DK Lemon Yellow Sun" panose="02000000000000000000" pitchFamily="50" charset="0"/>
              </a:rPr>
              <a:t>Técnicas de recolección</a:t>
            </a:r>
          </a:p>
        </p:txBody>
      </p:sp>
      <p:sp>
        <p:nvSpPr>
          <p:cNvPr id="57" name="Rectangle 1">
            <a:extLst>
              <a:ext uri="{FF2B5EF4-FFF2-40B4-BE49-F238E27FC236}">
                <a16:creationId xmlns:a16="http://schemas.microsoft.com/office/drawing/2014/main" id="{E11C571D-0942-43EB-A897-F49C0FBC6DF4}"/>
              </a:ext>
            </a:extLst>
          </p:cNvPr>
          <p:cNvSpPr/>
          <p:nvPr/>
        </p:nvSpPr>
        <p:spPr>
          <a:xfrm>
            <a:off x="1574678" y="5577814"/>
            <a:ext cx="2733638" cy="519482"/>
          </a:xfrm>
          <a:custGeom>
            <a:avLst/>
            <a:gdLst>
              <a:gd name="connsiteX0" fmla="*/ 0 w 2773898"/>
              <a:gd name="connsiteY0" fmla="*/ 0 h 519482"/>
              <a:gd name="connsiteX1" fmla="*/ 2773898 w 2773898"/>
              <a:gd name="connsiteY1" fmla="*/ 0 h 519482"/>
              <a:gd name="connsiteX2" fmla="*/ 2773898 w 2773898"/>
              <a:gd name="connsiteY2" fmla="*/ 519482 h 519482"/>
              <a:gd name="connsiteX3" fmla="*/ 0 w 2773898"/>
              <a:gd name="connsiteY3" fmla="*/ 519482 h 519482"/>
              <a:gd name="connsiteX4" fmla="*/ 0 w 2773898"/>
              <a:gd name="connsiteY4" fmla="*/ 0 h 519482"/>
              <a:gd name="connsiteX0" fmla="*/ 0 w 2773898"/>
              <a:gd name="connsiteY0" fmla="*/ 0 h 519482"/>
              <a:gd name="connsiteX1" fmla="*/ 2773898 w 2773898"/>
              <a:gd name="connsiteY1" fmla="*/ 0 h 519482"/>
              <a:gd name="connsiteX2" fmla="*/ 2448929 w 2773898"/>
              <a:gd name="connsiteY2" fmla="*/ 279863 h 519482"/>
              <a:gd name="connsiteX3" fmla="*/ 2773898 w 2773898"/>
              <a:gd name="connsiteY3" fmla="*/ 519482 h 519482"/>
              <a:gd name="connsiteX4" fmla="*/ 0 w 2773898"/>
              <a:gd name="connsiteY4" fmla="*/ 519482 h 519482"/>
              <a:gd name="connsiteX5" fmla="*/ 0 w 2773898"/>
              <a:gd name="connsiteY5" fmla="*/ 0 h 51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3898" h="519482">
                <a:moveTo>
                  <a:pt x="0" y="0"/>
                </a:moveTo>
                <a:lnTo>
                  <a:pt x="2773898" y="0"/>
                </a:lnTo>
                <a:cubicBezTo>
                  <a:pt x="2768814" y="83456"/>
                  <a:pt x="2454013" y="196407"/>
                  <a:pt x="2448929" y="279863"/>
                </a:cubicBezTo>
                <a:lnTo>
                  <a:pt x="2773898" y="519482"/>
                </a:lnTo>
                <a:lnTo>
                  <a:pt x="0" y="519482"/>
                </a:lnTo>
                <a:lnTo>
                  <a:pt x="0" y="0"/>
                </a:lnTo>
                <a:close/>
              </a:path>
            </a:pathLst>
          </a:custGeom>
          <a:solidFill>
            <a:srgbClr val="737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effectLst>
                  <a:outerShdw blurRad="38100" dist="38100" dir="2700000" algn="tl">
                    <a:srgbClr val="000000">
                      <a:alpha val="43137"/>
                    </a:srgbClr>
                  </a:outerShdw>
                </a:effectLst>
                <a:latin typeface="DK Lemon Yellow Sun" panose="02000000000000000000" pitchFamily="50" charset="0"/>
              </a:rPr>
              <a:t>Requerimientos</a:t>
            </a:r>
          </a:p>
        </p:txBody>
      </p:sp>
      <p:sp>
        <p:nvSpPr>
          <p:cNvPr id="83" name="Rectangle 1">
            <a:extLst>
              <a:ext uri="{FF2B5EF4-FFF2-40B4-BE49-F238E27FC236}">
                <a16:creationId xmlns:a16="http://schemas.microsoft.com/office/drawing/2014/main" id="{B553BD20-0231-4CE8-AFE0-7BD0B1DF4F90}"/>
              </a:ext>
            </a:extLst>
          </p:cNvPr>
          <p:cNvSpPr/>
          <p:nvPr/>
        </p:nvSpPr>
        <p:spPr>
          <a:xfrm flipH="1">
            <a:off x="6537808" y="5070655"/>
            <a:ext cx="3558523" cy="519482"/>
          </a:xfrm>
          <a:custGeom>
            <a:avLst/>
            <a:gdLst>
              <a:gd name="connsiteX0" fmla="*/ 0 w 2773898"/>
              <a:gd name="connsiteY0" fmla="*/ 0 h 519482"/>
              <a:gd name="connsiteX1" fmla="*/ 2773898 w 2773898"/>
              <a:gd name="connsiteY1" fmla="*/ 0 h 519482"/>
              <a:gd name="connsiteX2" fmla="*/ 2773898 w 2773898"/>
              <a:gd name="connsiteY2" fmla="*/ 519482 h 519482"/>
              <a:gd name="connsiteX3" fmla="*/ 0 w 2773898"/>
              <a:gd name="connsiteY3" fmla="*/ 519482 h 519482"/>
              <a:gd name="connsiteX4" fmla="*/ 0 w 2773898"/>
              <a:gd name="connsiteY4" fmla="*/ 0 h 519482"/>
              <a:gd name="connsiteX0" fmla="*/ 0 w 2773898"/>
              <a:gd name="connsiteY0" fmla="*/ 0 h 519482"/>
              <a:gd name="connsiteX1" fmla="*/ 2773898 w 2773898"/>
              <a:gd name="connsiteY1" fmla="*/ 0 h 519482"/>
              <a:gd name="connsiteX2" fmla="*/ 2448929 w 2773898"/>
              <a:gd name="connsiteY2" fmla="*/ 279863 h 519482"/>
              <a:gd name="connsiteX3" fmla="*/ 2773898 w 2773898"/>
              <a:gd name="connsiteY3" fmla="*/ 519482 h 519482"/>
              <a:gd name="connsiteX4" fmla="*/ 0 w 2773898"/>
              <a:gd name="connsiteY4" fmla="*/ 519482 h 519482"/>
              <a:gd name="connsiteX5" fmla="*/ 0 w 2773898"/>
              <a:gd name="connsiteY5" fmla="*/ 0 h 51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3898" h="519482">
                <a:moveTo>
                  <a:pt x="0" y="0"/>
                </a:moveTo>
                <a:lnTo>
                  <a:pt x="2773898" y="0"/>
                </a:lnTo>
                <a:cubicBezTo>
                  <a:pt x="2768814" y="83456"/>
                  <a:pt x="2454013" y="196407"/>
                  <a:pt x="2448929" y="279863"/>
                </a:cubicBezTo>
                <a:lnTo>
                  <a:pt x="2773898" y="519482"/>
                </a:lnTo>
                <a:lnTo>
                  <a:pt x="0" y="519482"/>
                </a:lnTo>
                <a:lnTo>
                  <a:pt x="0" y="0"/>
                </a:lnTo>
                <a:close/>
              </a:path>
            </a:pathLst>
          </a:custGeom>
          <a:solidFill>
            <a:srgbClr val="A178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effectLst>
                  <a:outerShdw blurRad="38100" dist="38100" dir="2700000" algn="tl">
                    <a:srgbClr val="000000">
                      <a:alpha val="43137"/>
                    </a:srgbClr>
                  </a:outerShdw>
                </a:effectLst>
                <a:latin typeface="DK Lemon Yellow Sun" panose="02000000000000000000" pitchFamily="50" charset="0"/>
              </a:rPr>
              <a:t>Diagrama de actividades</a:t>
            </a:r>
          </a:p>
        </p:txBody>
      </p:sp>
      <p:sp>
        <p:nvSpPr>
          <p:cNvPr id="86" name="Rectangle 1">
            <a:extLst>
              <a:ext uri="{FF2B5EF4-FFF2-40B4-BE49-F238E27FC236}">
                <a16:creationId xmlns:a16="http://schemas.microsoft.com/office/drawing/2014/main" id="{F477DDE7-E941-4316-9CAA-071ED4FC99F6}"/>
              </a:ext>
            </a:extLst>
          </p:cNvPr>
          <p:cNvSpPr/>
          <p:nvPr/>
        </p:nvSpPr>
        <p:spPr>
          <a:xfrm flipH="1">
            <a:off x="7625204" y="5898122"/>
            <a:ext cx="2911535" cy="519482"/>
          </a:xfrm>
          <a:custGeom>
            <a:avLst/>
            <a:gdLst>
              <a:gd name="connsiteX0" fmla="*/ 0 w 2773898"/>
              <a:gd name="connsiteY0" fmla="*/ 0 h 519482"/>
              <a:gd name="connsiteX1" fmla="*/ 2773898 w 2773898"/>
              <a:gd name="connsiteY1" fmla="*/ 0 h 519482"/>
              <a:gd name="connsiteX2" fmla="*/ 2773898 w 2773898"/>
              <a:gd name="connsiteY2" fmla="*/ 519482 h 519482"/>
              <a:gd name="connsiteX3" fmla="*/ 0 w 2773898"/>
              <a:gd name="connsiteY3" fmla="*/ 519482 h 519482"/>
              <a:gd name="connsiteX4" fmla="*/ 0 w 2773898"/>
              <a:gd name="connsiteY4" fmla="*/ 0 h 519482"/>
              <a:gd name="connsiteX0" fmla="*/ 0 w 2773898"/>
              <a:gd name="connsiteY0" fmla="*/ 0 h 519482"/>
              <a:gd name="connsiteX1" fmla="*/ 2773898 w 2773898"/>
              <a:gd name="connsiteY1" fmla="*/ 0 h 519482"/>
              <a:gd name="connsiteX2" fmla="*/ 2448929 w 2773898"/>
              <a:gd name="connsiteY2" fmla="*/ 279863 h 519482"/>
              <a:gd name="connsiteX3" fmla="*/ 2773898 w 2773898"/>
              <a:gd name="connsiteY3" fmla="*/ 519482 h 519482"/>
              <a:gd name="connsiteX4" fmla="*/ 0 w 2773898"/>
              <a:gd name="connsiteY4" fmla="*/ 519482 h 519482"/>
              <a:gd name="connsiteX5" fmla="*/ 0 w 2773898"/>
              <a:gd name="connsiteY5" fmla="*/ 0 h 51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3898" h="519482">
                <a:moveTo>
                  <a:pt x="0" y="0"/>
                </a:moveTo>
                <a:lnTo>
                  <a:pt x="2773898" y="0"/>
                </a:lnTo>
                <a:cubicBezTo>
                  <a:pt x="2768814" y="83456"/>
                  <a:pt x="2454013" y="196407"/>
                  <a:pt x="2448929" y="279863"/>
                </a:cubicBezTo>
                <a:lnTo>
                  <a:pt x="2773898" y="519482"/>
                </a:lnTo>
                <a:lnTo>
                  <a:pt x="0" y="519482"/>
                </a:lnTo>
                <a:lnTo>
                  <a:pt x="0" y="0"/>
                </a:lnTo>
                <a:close/>
              </a:path>
            </a:pathLst>
          </a:custGeom>
          <a:solidFill>
            <a:srgbClr val="748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effectLst>
                  <a:outerShdw blurRad="38100" dist="38100" dir="2700000" algn="tl">
                    <a:srgbClr val="000000">
                      <a:alpha val="43137"/>
                    </a:srgbClr>
                  </a:outerShdw>
                </a:effectLst>
                <a:latin typeface="DK Lemon Yellow Sun" panose="02000000000000000000" pitchFamily="50" charset="0"/>
              </a:rPr>
              <a:t>Diagrama de clases</a:t>
            </a:r>
          </a:p>
        </p:txBody>
      </p:sp>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C484548A-6C37-4F08-9014-BDBDC7EE19CA}"/>
                  </a:ext>
                </a:extLst>
              </p:cNvPr>
              <p:cNvGraphicFramePr>
                <a:graphicFrameLocks noChangeAspect="1"/>
              </p:cNvGraphicFramePr>
              <p:nvPr>
                <p:extLst>
                  <p:ext uri="{D42A27DB-BD31-4B8C-83A1-F6EECF244321}">
                    <p14:modId xmlns:p14="http://schemas.microsoft.com/office/powerpoint/2010/main" val="3328954236"/>
                  </p:ext>
                </p:extLst>
              </p:nvPr>
            </p:nvGraphicFramePr>
            <p:xfrm>
              <a:off x="1168892" y="1077262"/>
              <a:ext cx="762570" cy="718652"/>
            </p:xfrm>
            <a:graphic>
              <a:graphicData uri="http://schemas.microsoft.com/office/powerpoint/2016/slidezoom">
                <pslz:sldZm>
                  <pslz:sldZmObj sldId="328" cId="1494630813">
                    <pslz:zmPr id="{E8BD3E2A-D414-4188-8012-659CB9C7C2C7}" returnToParent="0" imageType="cover" transitionDur="1000">
                      <p166:blipFill xmlns:p166="http://schemas.microsoft.com/office/powerpoint/2016/6/main">
                        <a:blip r:embed="rId3"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762570" cy="718652"/>
                        </a:xfrm>
                        <a:prstGeom prst="rect">
                          <a:avLst/>
                        </a:prstGeom>
                        <a:ln w="3175">
                          <a:noFill/>
                        </a:ln>
                      </p166:spPr>
                    </pslz:zmPr>
                  </pslz:sldZmObj>
                </pslz:sldZm>
              </a:graphicData>
            </a:graphic>
          </p:graphicFrame>
        </mc:Choice>
        <mc:Fallback xmlns="">
          <p:pic>
            <p:nvPicPr>
              <p:cNvPr id="18" name="Slide Zoom 17">
                <a:extLst>
                  <a:ext uri="{FF2B5EF4-FFF2-40B4-BE49-F238E27FC236}">
                    <a16:creationId xmlns:a16="http://schemas.microsoft.com/office/drawing/2014/main" id="{C484548A-6C37-4F08-9014-BDBDC7EE19CA}"/>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1168892" y="1077262"/>
                <a:ext cx="762570" cy="71865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22" name="Slide Zoom 21">
                <a:extLst>
                  <a:ext uri="{FF2B5EF4-FFF2-40B4-BE49-F238E27FC236}">
                    <a16:creationId xmlns:a16="http://schemas.microsoft.com/office/drawing/2014/main" id="{C11344FF-B0EB-4E13-A630-009675E20F19}"/>
                  </a:ext>
                </a:extLst>
              </p:cNvPr>
              <p:cNvGraphicFramePr>
                <a:graphicFrameLocks noChangeAspect="1"/>
              </p:cNvGraphicFramePr>
              <p:nvPr>
                <p:extLst>
                  <p:ext uri="{D42A27DB-BD31-4B8C-83A1-F6EECF244321}">
                    <p14:modId xmlns:p14="http://schemas.microsoft.com/office/powerpoint/2010/main" val="1271023386"/>
                  </p:ext>
                </p:extLst>
              </p:nvPr>
            </p:nvGraphicFramePr>
            <p:xfrm>
              <a:off x="1648413" y="1975154"/>
              <a:ext cx="762570" cy="718652"/>
            </p:xfrm>
            <a:graphic>
              <a:graphicData uri="http://schemas.microsoft.com/office/powerpoint/2016/slidezoom">
                <pslz:sldZm>
                  <pslz:sldZmObj sldId="299" cId="1941806688">
                    <pslz:zmPr id="{C64F0DDE-30C5-43CC-8172-D378E5AEB76D}" returnToParent="0" imageType="cover" transitionDur="1000">
                      <p166:blipFill xmlns:p166="http://schemas.microsoft.com/office/powerpoint/2016/6/main">
                        <a:blip r:embed="rId5"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762570" cy="718652"/>
                        </a:xfrm>
                        <a:prstGeom prst="rect">
                          <a:avLst/>
                        </a:prstGeom>
                        <a:ln w="3175">
                          <a:noFill/>
                        </a:ln>
                      </p166:spPr>
                    </pslz:zmPr>
                  </pslz:sldZmObj>
                </pslz:sldZm>
              </a:graphicData>
            </a:graphic>
          </p:graphicFrame>
        </mc:Choice>
        <mc:Fallback xmlns="">
          <p:pic>
            <p:nvPicPr>
              <p:cNvPr id="22" name="Slide Zoom 21">
                <a:extLst>
                  <a:ext uri="{FF2B5EF4-FFF2-40B4-BE49-F238E27FC236}">
                    <a16:creationId xmlns:a16="http://schemas.microsoft.com/office/drawing/2014/main" id="{C11344FF-B0EB-4E13-A630-009675E20F19}"/>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1648413" y="1975154"/>
                <a:ext cx="762570" cy="71865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24" name="Slide Zoom 23">
                <a:extLst>
                  <a:ext uri="{FF2B5EF4-FFF2-40B4-BE49-F238E27FC236}">
                    <a16:creationId xmlns:a16="http://schemas.microsoft.com/office/drawing/2014/main" id="{973295DF-DEFC-4F12-834A-1D01C42D1FE3}"/>
                  </a:ext>
                </a:extLst>
              </p:cNvPr>
              <p:cNvGraphicFramePr>
                <a:graphicFrameLocks noChangeAspect="1"/>
              </p:cNvGraphicFramePr>
              <p:nvPr>
                <p:extLst>
                  <p:ext uri="{D42A27DB-BD31-4B8C-83A1-F6EECF244321}">
                    <p14:modId xmlns:p14="http://schemas.microsoft.com/office/powerpoint/2010/main" val="3979460359"/>
                  </p:ext>
                </p:extLst>
              </p:nvPr>
            </p:nvGraphicFramePr>
            <p:xfrm>
              <a:off x="2111206" y="2845978"/>
              <a:ext cx="762570" cy="718652"/>
            </p:xfrm>
            <a:graphic>
              <a:graphicData uri="http://schemas.microsoft.com/office/powerpoint/2016/slidezoom">
                <pslz:sldZm>
                  <pslz:sldZmObj sldId="300" cId="1142951037">
                    <pslz:zmPr id="{A3306205-2B86-4E45-AD23-0E8673C31FFE}" returnToParent="0" imageType="cover" transitionDur="1000">
                      <p166:blipFill xmlns:p166="http://schemas.microsoft.com/office/powerpoint/2016/6/main">
                        <a:blip r:embed="rId7"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762570" cy="718652"/>
                        </a:xfrm>
                        <a:prstGeom prst="rect">
                          <a:avLst/>
                        </a:prstGeom>
                        <a:ln w="3175">
                          <a:noFill/>
                        </a:ln>
                      </p166:spPr>
                    </pslz:zmPr>
                  </pslz:sldZmObj>
                </pslz:sldZm>
              </a:graphicData>
            </a:graphic>
          </p:graphicFrame>
        </mc:Choice>
        <mc:Fallback xmlns="">
          <p:pic>
            <p:nvPicPr>
              <p:cNvPr id="24" name="Slide Zoom 23">
                <a:extLst>
                  <a:ext uri="{FF2B5EF4-FFF2-40B4-BE49-F238E27FC236}">
                    <a16:creationId xmlns:a16="http://schemas.microsoft.com/office/drawing/2014/main" id="{973295DF-DEFC-4F12-834A-1D01C42D1FE3}"/>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2111206" y="2845978"/>
                <a:ext cx="762570" cy="71865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26" name="Slide Zoom 25">
                <a:extLst>
                  <a:ext uri="{FF2B5EF4-FFF2-40B4-BE49-F238E27FC236}">
                    <a16:creationId xmlns:a16="http://schemas.microsoft.com/office/drawing/2014/main" id="{5E849803-00EA-40D1-9053-D0A3947E9877}"/>
                  </a:ext>
                </a:extLst>
              </p:cNvPr>
              <p:cNvGraphicFramePr>
                <a:graphicFrameLocks noChangeAspect="1"/>
              </p:cNvGraphicFramePr>
              <p:nvPr>
                <p:extLst>
                  <p:ext uri="{D42A27DB-BD31-4B8C-83A1-F6EECF244321}">
                    <p14:modId xmlns:p14="http://schemas.microsoft.com/office/powerpoint/2010/main" val="4078687344"/>
                  </p:ext>
                </p:extLst>
              </p:nvPr>
            </p:nvGraphicFramePr>
            <p:xfrm>
              <a:off x="2080935" y="3746282"/>
              <a:ext cx="762570" cy="718652"/>
            </p:xfrm>
            <a:graphic>
              <a:graphicData uri="http://schemas.microsoft.com/office/powerpoint/2016/slidezoom">
                <pslz:sldZm>
                  <pslz:sldZmObj sldId="301" cId="854944559">
                    <pslz:zmPr id="{0AE47807-D18E-4833-9CD8-D3300A294415}" returnToParent="0" imageType="cover" transitionDur="1000">
                      <p166:blipFill xmlns:p166="http://schemas.microsoft.com/office/powerpoint/2016/6/main">
                        <a:blip r:embed="rId9"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762570" cy="718652"/>
                        </a:xfrm>
                        <a:prstGeom prst="rect">
                          <a:avLst/>
                        </a:prstGeom>
                        <a:ln w="3175">
                          <a:noFill/>
                        </a:ln>
                      </p166:spPr>
                    </pslz:zmPr>
                  </pslz:sldZmObj>
                </pslz:sldZm>
              </a:graphicData>
            </a:graphic>
          </p:graphicFrame>
        </mc:Choice>
        <mc:Fallback xmlns="">
          <p:pic>
            <p:nvPicPr>
              <p:cNvPr id="26" name="Slide Zoom 25">
                <a:extLst>
                  <a:ext uri="{FF2B5EF4-FFF2-40B4-BE49-F238E27FC236}">
                    <a16:creationId xmlns:a16="http://schemas.microsoft.com/office/drawing/2014/main" id="{5E849803-00EA-40D1-9053-D0A3947E9877}"/>
                  </a:ext>
                </a:extLst>
              </p:cNvPr>
              <p:cNvPicPr>
                <a:picLocks noGrp="1" noRot="1" noChangeAspect="1" noMove="1" noResize="1" noEditPoints="1" noAdjustHandles="1" noChangeArrowheads="1" noChangeShapeType="1"/>
              </p:cNvPicPr>
              <p:nvPr/>
            </p:nvPicPr>
            <p:blipFill>
              <a:blip r:embed="rId10">
                <a:extLst>
                  <a:ext uri="{28A0092B-C50C-407E-A947-70E740481C1C}">
                    <a14:useLocalDpi xmlns:a14="http://schemas.microsoft.com/office/drawing/2010/main" val="0"/>
                  </a:ext>
                </a:extLst>
              </a:blip>
              <a:stretch>
                <a:fillRect/>
              </a:stretch>
            </p:blipFill>
            <p:spPr>
              <a:xfrm>
                <a:off x="2080935" y="3746282"/>
                <a:ext cx="762570" cy="71865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28" name="Slide Zoom 27">
                <a:extLst>
                  <a:ext uri="{FF2B5EF4-FFF2-40B4-BE49-F238E27FC236}">
                    <a16:creationId xmlns:a16="http://schemas.microsoft.com/office/drawing/2014/main" id="{D79965AA-5DEB-4A2C-BFE3-E562AB63DA41}"/>
                  </a:ext>
                </a:extLst>
              </p:cNvPr>
              <p:cNvGraphicFramePr>
                <a:graphicFrameLocks noChangeAspect="1"/>
              </p:cNvGraphicFramePr>
              <p:nvPr>
                <p:extLst>
                  <p:ext uri="{D42A27DB-BD31-4B8C-83A1-F6EECF244321}">
                    <p14:modId xmlns:p14="http://schemas.microsoft.com/office/powerpoint/2010/main" val="4178082550"/>
                  </p:ext>
                </p:extLst>
              </p:nvPr>
            </p:nvGraphicFramePr>
            <p:xfrm>
              <a:off x="1798101" y="4674747"/>
              <a:ext cx="734163" cy="691881"/>
            </p:xfrm>
            <a:graphic>
              <a:graphicData uri="http://schemas.microsoft.com/office/powerpoint/2016/slidezoom">
                <pslz:sldZm>
                  <pslz:sldZmObj sldId="329" cId="285907761">
                    <pslz:zmPr id="{9AA9AD61-4B36-4BB4-A94A-79D7261E979A}" returnToParent="0" imageType="cover" transitionDur="1000">
                      <p166:blipFill xmlns:p166="http://schemas.microsoft.com/office/powerpoint/2016/6/main">
                        <a:blip r:embed="rId11"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734163" cy="691881"/>
                        </a:xfrm>
                        <a:prstGeom prst="rect">
                          <a:avLst/>
                        </a:prstGeom>
                        <a:ln w="3175">
                          <a:noFill/>
                        </a:ln>
                      </p166:spPr>
                    </pslz:zmPr>
                  </pslz:sldZmObj>
                </pslz:sldZm>
              </a:graphicData>
            </a:graphic>
          </p:graphicFrame>
        </mc:Choice>
        <mc:Fallback xmlns="">
          <p:pic>
            <p:nvPicPr>
              <p:cNvPr id="28" name="Slide Zoom 27">
                <a:extLst>
                  <a:ext uri="{FF2B5EF4-FFF2-40B4-BE49-F238E27FC236}">
                    <a16:creationId xmlns:a16="http://schemas.microsoft.com/office/drawing/2014/main" id="{D79965AA-5DEB-4A2C-BFE3-E562AB63DA41}"/>
                  </a:ext>
                </a:extLst>
              </p:cNvPr>
              <p:cNvPicPr>
                <a:picLocks noGrp="1" noRot="1" noChangeAspect="1" noMove="1" noResize="1" noEditPoints="1" noAdjustHandles="1" noChangeArrowheads="1" noChangeShapeType="1"/>
              </p:cNvPicPr>
              <p:nvPr/>
            </p:nvPicPr>
            <p:blipFill>
              <a:blip r:embed="rId12">
                <a:extLst>
                  <a:ext uri="{28A0092B-C50C-407E-A947-70E740481C1C}">
                    <a14:useLocalDpi xmlns:a14="http://schemas.microsoft.com/office/drawing/2010/main" val="0"/>
                  </a:ext>
                </a:extLst>
              </a:blip>
              <a:stretch>
                <a:fillRect/>
              </a:stretch>
            </p:blipFill>
            <p:spPr>
              <a:xfrm>
                <a:off x="1798101" y="4674747"/>
                <a:ext cx="734163" cy="691881"/>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0" name="Slide Zoom 29">
                <a:extLst>
                  <a:ext uri="{FF2B5EF4-FFF2-40B4-BE49-F238E27FC236}">
                    <a16:creationId xmlns:a16="http://schemas.microsoft.com/office/drawing/2014/main" id="{79E7C2F5-872B-4B4B-A347-F602C8D1C694}"/>
                  </a:ext>
                </a:extLst>
              </p:cNvPr>
              <p:cNvGraphicFramePr>
                <a:graphicFrameLocks noChangeAspect="1"/>
              </p:cNvGraphicFramePr>
              <p:nvPr>
                <p:extLst>
                  <p:ext uri="{D42A27DB-BD31-4B8C-83A1-F6EECF244321}">
                    <p14:modId xmlns:p14="http://schemas.microsoft.com/office/powerpoint/2010/main" val="1962172770"/>
                  </p:ext>
                </p:extLst>
              </p:nvPr>
            </p:nvGraphicFramePr>
            <p:xfrm>
              <a:off x="1291320" y="5517009"/>
              <a:ext cx="740089" cy="697466"/>
            </p:xfrm>
            <a:graphic>
              <a:graphicData uri="http://schemas.microsoft.com/office/powerpoint/2016/slidezoom">
                <pslz:sldZm>
                  <pslz:sldZmObj sldId="302" cId="1751618779">
                    <pslz:zmPr id="{9FA3F84C-81A6-4EB7-BB4A-036461C95671}" returnToParent="0" imageType="cover" transitionDur="1000">
                      <p166:blipFill xmlns:p166="http://schemas.microsoft.com/office/powerpoint/2016/6/main">
                        <a:blip r:embed="rId13"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740089" cy="697466"/>
                        </a:xfrm>
                        <a:prstGeom prst="rect">
                          <a:avLst/>
                        </a:prstGeom>
                        <a:ln w="3175">
                          <a:noFill/>
                        </a:ln>
                      </p166:spPr>
                    </pslz:zmPr>
                  </pslz:sldZmObj>
                </pslz:sldZm>
              </a:graphicData>
            </a:graphic>
          </p:graphicFrame>
        </mc:Choice>
        <mc:Fallback xmlns="">
          <p:pic>
            <p:nvPicPr>
              <p:cNvPr id="30" name="Slide Zoom 29">
                <a:extLst>
                  <a:ext uri="{FF2B5EF4-FFF2-40B4-BE49-F238E27FC236}">
                    <a16:creationId xmlns:a16="http://schemas.microsoft.com/office/drawing/2014/main" id="{79E7C2F5-872B-4B4B-A347-F602C8D1C694}"/>
                  </a:ext>
                </a:extLst>
              </p:cNvPr>
              <p:cNvPicPr>
                <a:picLocks noGrp="1" noRot="1" noChangeAspect="1" noMove="1" noResize="1" noEditPoints="1" noAdjustHandles="1" noChangeArrowheads="1" noChangeShapeType="1"/>
              </p:cNvPicPr>
              <p:nvPr/>
            </p:nvPicPr>
            <p:blipFill>
              <a:blip r:embed="rId14">
                <a:extLst>
                  <a:ext uri="{28A0092B-C50C-407E-A947-70E740481C1C}">
                    <a14:useLocalDpi xmlns:a14="http://schemas.microsoft.com/office/drawing/2010/main" val="0"/>
                  </a:ext>
                </a:extLst>
              </a:blip>
              <a:stretch>
                <a:fillRect/>
              </a:stretch>
            </p:blipFill>
            <p:spPr>
              <a:xfrm>
                <a:off x="1291320" y="5517009"/>
                <a:ext cx="740089" cy="697466"/>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2" name="Slide Zoom 31">
                <a:extLst>
                  <a:ext uri="{FF2B5EF4-FFF2-40B4-BE49-F238E27FC236}">
                    <a16:creationId xmlns:a16="http://schemas.microsoft.com/office/drawing/2014/main" id="{0893C469-103E-466C-B20E-AE1D49455259}"/>
                  </a:ext>
                </a:extLst>
              </p:cNvPr>
              <p:cNvGraphicFramePr>
                <a:graphicFrameLocks noChangeAspect="1"/>
              </p:cNvGraphicFramePr>
              <p:nvPr>
                <p:extLst>
                  <p:ext uri="{D42A27DB-BD31-4B8C-83A1-F6EECF244321}">
                    <p14:modId xmlns:p14="http://schemas.microsoft.com/office/powerpoint/2010/main" val="3670481173"/>
                  </p:ext>
                </p:extLst>
              </p:nvPr>
            </p:nvGraphicFramePr>
            <p:xfrm>
              <a:off x="10203786" y="1077995"/>
              <a:ext cx="776738" cy="732004"/>
            </p:xfrm>
            <a:graphic>
              <a:graphicData uri="http://schemas.microsoft.com/office/powerpoint/2016/slidezoom">
                <pslz:sldZm>
                  <pslz:sldZmObj sldId="307" cId="1053938494">
                    <pslz:zmPr id="{AC4ABCE0-5BEA-4DFD-B303-AF2E99F6A986}" returnToParent="0" imageType="cover" transitionDur="1000">
                      <p166:blipFill xmlns:p166="http://schemas.microsoft.com/office/powerpoint/2016/6/main">
                        <a:blip r:embed="rId15"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776738" cy="732004"/>
                        </a:xfrm>
                        <a:prstGeom prst="rect">
                          <a:avLst/>
                        </a:prstGeom>
                        <a:ln w="3175">
                          <a:noFill/>
                        </a:ln>
                      </p166:spPr>
                    </pslz:zmPr>
                  </pslz:sldZmObj>
                </pslz:sldZm>
              </a:graphicData>
            </a:graphic>
          </p:graphicFrame>
        </mc:Choice>
        <mc:Fallback xmlns="">
          <p:pic>
            <p:nvPicPr>
              <p:cNvPr id="32" name="Slide Zoom 31">
                <a:extLst>
                  <a:ext uri="{FF2B5EF4-FFF2-40B4-BE49-F238E27FC236}">
                    <a16:creationId xmlns:a16="http://schemas.microsoft.com/office/drawing/2014/main" id="{0893C469-103E-466C-B20E-AE1D49455259}"/>
                  </a:ext>
                </a:extLst>
              </p:cNvPr>
              <p:cNvPicPr>
                <a:picLocks noGrp="1" noRot="1" noChangeAspect="1" noMove="1" noResize="1" noEditPoints="1" noAdjustHandles="1" noChangeArrowheads="1" noChangeShapeType="1"/>
              </p:cNvPicPr>
              <p:nvPr/>
            </p:nvPicPr>
            <p:blipFill>
              <a:blip r:embed="rId16">
                <a:extLst>
                  <a:ext uri="{28A0092B-C50C-407E-A947-70E740481C1C}">
                    <a14:useLocalDpi xmlns:a14="http://schemas.microsoft.com/office/drawing/2010/main" val="0"/>
                  </a:ext>
                </a:extLst>
              </a:blip>
              <a:stretch>
                <a:fillRect/>
              </a:stretch>
            </p:blipFill>
            <p:spPr>
              <a:xfrm>
                <a:off x="10203786" y="1077995"/>
                <a:ext cx="776738" cy="732004"/>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5" name="Slide Zoom 34">
                <a:extLst>
                  <a:ext uri="{FF2B5EF4-FFF2-40B4-BE49-F238E27FC236}">
                    <a16:creationId xmlns:a16="http://schemas.microsoft.com/office/drawing/2014/main" id="{5A45E44B-874F-4233-83AB-151E1711259E}"/>
                  </a:ext>
                </a:extLst>
              </p:cNvPr>
              <p:cNvGraphicFramePr>
                <a:graphicFrameLocks noChangeAspect="1"/>
              </p:cNvGraphicFramePr>
              <p:nvPr>
                <p:extLst>
                  <p:ext uri="{D42A27DB-BD31-4B8C-83A1-F6EECF244321}">
                    <p14:modId xmlns:p14="http://schemas.microsoft.com/office/powerpoint/2010/main" val="1085869517"/>
                  </p:ext>
                </p:extLst>
              </p:nvPr>
            </p:nvGraphicFramePr>
            <p:xfrm>
              <a:off x="9645370" y="1969803"/>
              <a:ext cx="773926" cy="729354"/>
            </p:xfrm>
            <a:graphic>
              <a:graphicData uri="http://schemas.microsoft.com/office/powerpoint/2016/slidezoom">
                <pslz:sldZm>
                  <pslz:sldZmObj sldId="303" cId="1079333962">
                    <pslz:zmPr id="{BCAF52C5-DABE-4E22-93D8-83A6B111494A}" returnToParent="0" imageType="cover" transitionDur="1000">
                      <p166:blipFill xmlns:p166="http://schemas.microsoft.com/office/powerpoint/2016/6/main">
                        <a:blip r:embed="rId17"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773926" cy="729354"/>
                        </a:xfrm>
                        <a:prstGeom prst="rect">
                          <a:avLst/>
                        </a:prstGeom>
                        <a:ln w="3175">
                          <a:noFill/>
                        </a:ln>
                      </p166:spPr>
                    </pslz:zmPr>
                  </pslz:sldZmObj>
                </pslz:sldZm>
              </a:graphicData>
            </a:graphic>
          </p:graphicFrame>
        </mc:Choice>
        <mc:Fallback xmlns="">
          <p:pic>
            <p:nvPicPr>
              <p:cNvPr id="35" name="Slide Zoom 34">
                <a:extLst>
                  <a:ext uri="{FF2B5EF4-FFF2-40B4-BE49-F238E27FC236}">
                    <a16:creationId xmlns:a16="http://schemas.microsoft.com/office/drawing/2014/main" id="{5A45E44B-874F-4233-83AB-151E1711259E}"/>
                  </a:ext>
                </a:extLst>
              </p:cNvPr>
              <p:cNvPicPr>
                <a:picLocks noGrp="1" noRot="1" noChangeAspect="1" noMove="1" noResize="1" noEditPoints="1" noAdjustHandles="1" noChangeArrowheads="1" noChangeShapeType="1"/>
              </p:cNvPicPr>
              <p:nvPr/>
            </p:nvPicPr>
            <p:blipFill>
              <a:blip r:embed="rId18">
                <a:extLst>
                  <a:ext uri="{28A0092B-C50C-407E-A947-70E740481C1C}">
                    <a14:useLocalDpi xmlns:a14="http://schemas.microsoft.com/office/drawing/2010/main" val="0"/>
                  </a:ext>
                </a:extLst>
              </a:blip>
              <a:stretch>
                <a:fillRect/>
              </a:stretch>
            </p:blipFill>
            <p:spPr>
              <a:xfrm>
                <a:off x="9645370" y="1969803"/>
                <a:ext cx="773926" cy="729354"/>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7" name="Slide Zoom 36">
                <a:extLst>
                  <a:ext uri="{FF2B5EF4-FFF2-40B4-BE49-F238E27FC236}">
                    <a16:creationId xmlns:a16="http://schemas.microsoft.com/office/drawing/2014/main" id="{DEDD6215-117D-4B39-8798-6B8F34FF8F0A}"/>
                  </a:ext>
                </a:extLst>
              </p:cNvPr>
              <p:cNvGraphicFramePr>
                <a:graphicFrameLocks noChangeAspect="1"/>
              </p:cNvGraphicFramePr>
              <p:nvPr>
                <p:extLst>
                  <p:ext uri="{D42A27DB-BD31-4B8C-83A1-F6EECF244321}">
                    <p14:modId xmlns:p14="http://schemas.microsoft.com/office/powerpoint/2010/main" val="2551515797"/>
                  </p:ext>
                </p:extLst>
              </p:nvPr>
            </p:nvGraphicFramePr>
            <p:xfrm>
              <a:off x="9302807" y="2819333"/>
              <a:ext cx="776738" cy="732004"/>
            </p:xfrm>
            <a:graphic>
              <a:graphicData uri="http://schemas.microsoft.com/office/powerpoint/2016/slidezoom">
                <pslz:sldZm>
                  <pslz:sldZmObj sldId="304" cId="795386849">
                    <pslz:zmPr id="{A3AFDE60-486F-4259-A7F3-A9B51330454E}" returnToParent="0" imageType="cover" transitionDur="1000">
                      <p166:blipFill xmlns:p166="http://schemas.microsoft.com/office/powerpoint/2016/6/main">
                        <a:blip r:embed="rId19"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776738" cy="732004"/>
                        </a:xfrm>
                        <a:prstGeom prst="rect">
                          <a:avLst/>
                        </a:prstGeom>
                        <a:ln w="3175">
                          <a:noFill/>
                        </a:ln>
                      </p166:spPr>
                    </pslz:zmPr>
                  </pslz:sldZmObj>
                </pslz:sldZm>
              </a:graphicData>
            </a:graphic>
          </p:graphicFrame>
        </mc:Choice>
        <mc:Fallback xmlns="">
          <p:pic>
            <p:nvPicPr>
              <p:cNvPr id="37" name="Slide Zoom 36">
                <a:extLst>
                  <a:ext uri="{FF2B5EF4-FFF2-40B4-BE49-F238E27FC236}">
                    <a16:creationId xmlns:a16="http://schemas.microsoft.com/office/drawing/2014/main" id="{DEDD6215-117D-4B39-8798-6B8F34FF8F0A}"/>
                  </a:ext>
                </a:extLst>
              </p:cNvPr>
              <p:cNvPicPr>
                <a:picLocks noGrp="1" noRot="1" noChangeAspect="1" noMove="1" noResize="1" noEditPoints="1" noAdjustHandles="1" noChangeArrowheads="1" noChangeShapeType="1"/>
              </p:cNvPicPr>
              <p:nvPr/>
            </p:nvPicPr>
            <p:blipFill>
              <a:blip r:embed="rId20">
                <a:extLst>
                  <a:ext uri="{28A0092B-C50C-407E-A947-70E740481C1C}">
                    <a14:useLocalDpi xmlns:a14="http://schemas.microsoft.com/office/drawing/2010/main" val="0"/>
                  </a:ext>
                </a:extLst>
              </a:blip>
              <a:stretch>
                <a:fillRect/>
              </a:stretch>
            </p:blipFill>
            <p:spPr>
              <a:xfrm>
                <a:off x="9302807" y="2819333"/>
                <a:ext cx="776738" cy="732004"/>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49" name="Slide Zoom 48">
                <a:extLst>
                  <a:ext uri="{FF2B5EF4-FFF2-40B4-BE49-F238E27FC236}">
                    <a16:creationId xmlns:a16="http://schemas.microsoft.com/office/drawing/2014/main" id="{0878C24B-FC17-432B-8D26-28F5BE769160}"/>
                  </a:ext>
                </a:extLst>
              </p:cNvPr>
              <p:cNvGraphicFramePr>
                <a:graphicFrameLocks noChangeAspect="1"/>
              </p:cNvGraphicFramePr>
              <p:nvPr>
                <p:extLst>
                  <p:ext uri="{D42A27DB-BD31-4B8C-83A1-F6EECF244321}">
                    <p14:modId xmlns:p14="http://schemas.microsoft.com/office/powerpoint/2010/main" val="1235872281"/>
                  </p:ext>
                </p:extLst>
              </p:nvPr>
            </p:nvGraphicFramePr>
            <p:xfrm>
              <a:off x="9281608" y="3698108"/>
              <a:ext cx="776738" cy="732004"/>
            </p:xfrm>
            <a:graphic>
              <a:graphicData uri="http://schemas.microsoft.com/office/powerpoint/2016/slidezoom">
                <pslz:sldZm>
                  <pslz:sldZmObj sldId="306" cId="3475164068">
                    <pslz:zmPr id="{EBBF8836-B145-4F73-8407-6FC716592A01}" returnToParent="0" imageType="cover" transitionDur="1000">
                      <p166:blipFill xmlns:p166="http://schemas.microsoft.com/office/powerpoint/2016/6/main">
                        <a:blip r:embed="rId21"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776738" cy="732004"/>
                        </a:xfrm>
                        <a:prstGeom prst="rect">
                          <a:avLst/>
                        </a:prstGeom>
                        <a:ln w="3175">
                          <a:noFill/>
                        </a:ln>
                      </p166:spPr>
                    </pslz:zmPr>
                  </pslz:sldZmObj>
                </pslz:sldZm>
              </a:graphicData>
            </a:graphic>
          </p:graphicFrame>
        </mc:Choice>
        <mc:Fallback xmlns="">
          <p:pic>
            <p:nvPicPr>
              <p:cNvPr id="49" name="Slide Zoom 48">
                <a:extLst>
                  <a:ext uri="{FF2B5EF4-FFF2-40B4-BE49-F238E27FC236}">
                    <a16:creationId xmlns:a16="http://schemas.microsoft.com/office/drawing/2014/main" id="{0878C24B-FC17-432B-8D26-28F5BE769160}"/>
                  </a:ext>
                </a:extLst>
              </p:cNvPr>
              <p:cNvPicPr>
                <a:picLocks noGrp="1" noRot="1" noChangeAspect="1" noMove="1" noResize="1" noEditPoints="1" noAdjustHandles="1" noChangeArrowheads="1" noChangeShapeType="1"/>
              </p:cNvPicPr>
              <p:nvPr/>
            </p:nvPicPr>
            <p:blipFill>
              <a:blip r:embed="rId22">
                <a:extLst>
                  <a:ext uri="{28A0092B-C50C-407E-A947-70E740481C1C}">
                    <a14:useLocalDpi xmlns:a14="http://schemas.microsoft.com/office/drawing/2010/main" val="0"/>
                  </a:ext>
                </a:extLst>
              </a:blip>
              <a:stretch>
                <a:fillRect/>
              </a:stretch>
            </p:blipFill>
            <p:spPr>
              <a:xfrm>
                <a:off x="9281608" y="3698108"/>
                <a:ext cx="776738" cy="732004"/>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51" name="Slide Zoom 50">
                <a:extLst>
                  <a:ext uri="{FF2B5EF4-FFF2-40B4-BE49-F238E27FC236}">
                    <a16:creationId xmlns:a16="http://schemas.microsoft.com/office/drawing/2014/main" id="{67B7151D-9737-4D2F-B43A-353F7FFBE16C}"/>
                  </a:ext>
                </a:extLst>
              </p:cNvPr>
              <p:cNvGraphicFramePr>
                <a:graphicFrameLocks noChangeAspect="1"/>
              </p:cNvGraphicFramePr>
              <p:nvPr>
                <p:extLst>
                  <p:ext uri="{D42A27DB-BD31-4B8C-83A1-F6EECF244321}">
                    <p14:modId xmlns:p14="http://schemas.microsoft.com/office/powerpoint/2010/main" val="1280052287"/>
                  </p:ext>
                </p:extLst>
              </p:nvPr>
            </p:nvGraphicFramePr>
            <p:xfrm>
              <a:off x="9641581" y="4523799"/>
              <a:ext cx="362788" cy="351917"/>
            </p:xfrm>
            <a:graphic>
              <a:graphicData uri="http://schemas.microsoft.com/office/powerpoint/2016/slidezoom">
                <pslz:sldZm>
                  <pslz:sldZmObj sldId="330" cId="1316497077">
                    <pslz:zmPr id="{75648E27-4224-4705-A654-D2F439EE9303}" returnToParent="0" imageType="cover" transitionDur="1000">
                      <p166:blipFill xmlns:p166="http://schemas.microsoft.com/office/powerpoint/2016/6/main">
                        <a:blip r:embed="rId23"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362788" cy="351917"/>
                        </a:xfrm>
                        <a:prstGeom prst="rect">
                          <a:avLst/>
                        </a:prstGeom>
                        <a:ln w="3175">
                          <a:noFill/>
                        </a:ln>
                      </p166:spPr>
                    </pslz:zmPr>
                  </pslz:sldZmObj>
                </pslz:sldZm>
              </a:graphicData>
            </a:graphic>
          </p:graphicFrame>
        </mc:Choice>
        <mc:Fallback xmlns="">
          <p:pic>
            <p:nvPicPr>
              <p:cNvPr id="51" name="Slide Zoom 50">
                <a:extLst>
                  <a:ext uri="{FF2B5EF4-FFF2-40B4-BE49-F238E27FC236}">
                    <a16:creationId xmlns:a16="http://schemas.microsoft.com/office/drawing/2014/main" id="{67B7151D-9737-4D2F-B43A-353F7FFBE16C}"/>
                  </a:ext>
                </a:extLst>
              </p:cNvPr>
              <p:cNvPicPr>
                <a:picLocks noGrp="1" noRot="1" noChangeAspect="1" noMove="1" noResize="1" noEditPoints="1" noAdjustHandles="1" noChangeArrowheads="1" noChangeShapeType="1"/>
              </p:cNvPicPr>
              <p:nvPr/>
            </p:nvPicPr>
            <p:blipFill>
              <a:blip r:embed="rId24">
                <a:extLst>
                  <a:ext uri="{28A0092B-C50C-407E-A947-70E740481C1C}">
                    <a14:useLocalDpi xmlns:a14="http://schemas.microsoft.com/office/drawing/2010/main" val="0"/>
                  </a:ext>
                </a:extLst>
              </a:blip>
              <a:stretch>
                <a:fillRect/>
              </a:stretch>
            </p:blipFill>
            <p:spPr>
              <a:xfrm>
                <a:off x="9641581" y="4523799"/>
                <a:ext cx="362788" cy="351917"/>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53" name="Slide Zoom 52">
                <a:extLst>
                  <a:ext uri="{FF2B5EF4-FFF2-40B4-BE49-F238E27FC236}">
                    <a16:creationId xmlns:a16="http://schemas.microsoft.com/office/drawing/2014/main" id="{0CA9A276-D846-4EEA-967F-3CEB592C436D}"/>
                  </a:ext>
                </a:extLst>
              </p:cNvPr>
              <p:cNvGraphicFramePr>
                <a:graphicFrameLocks noChangeAspect="1"/>
              </p:cNvGraphicFramePr>
              <p:nvPr>
                <p:extLst>
                  <p:ext uri="{D42A27DB-BD31-4B8C-83A1-F6EECF244321}">
                    <p14:modId xmlns:p14="http://schemas.microsoft.com/office/powerpoint/2010/main" val="2371566588"/>
                  </p:ext>
                </p:extLst>
              </p:nvPr>
            </p:nvGraphicFramePr>
            <p:xfrm>
              <a:off x="9669978" y="4975775"/>
              <a:ext cx="776736" cy="732003"/>
            </p:xfrm>
            <a:graphic>
              <a:graphicData uri="http://schemas.microsoft.com/office/powerpoint/2016/slidezoom">
                <pslz:sldZm>
                  <pslz:sldZmObj sldId="308" cId="779349225">
                    <pslz:zmPr id="{41B0EA12-5ED5-4A9F-A98B-6AFC7C3A5484}" returnToParent="0" imageType="cover" transitionDur="1000">
                      <p166:blipFill xmlns:p166="http://schemas.microsoft.com/office/powerpoint/2016/6/main">
                        <a:blip r:embed="rId25"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776736" cy="732003"/>
                        </a:xfrm>
                        <a:prstGeom prst="rect">
                          <a:avLst/>
                        </a:prstGeom>
                        <a:ln w="3175">
                          <a:noFill/>
                        </a:ln>
                      </p166:spPr>
                    </pslz:zmPr>
                  </pslz:sldZmObj>
                </pslz:sldZm>
              </a:graphicData>
            </a:graphic>
          </p:graphicFrame>
        </mc:Choice>
        <mc:Fallback xmlns="">
          <p:pic>
            <p:nvPicPr>
              <p:cNvPr id="53" name="Slide Zoom 52">
                <a:extLst>
                  <a:ext uri="{FF2B5EF4-FFF2-40B4-BE49-F238E27FC236}">
                    <a16:creationId xmlns:a16="http://schemas.microsoft.com/office/drawing/2014/main" id="{0CA9A276-D846-4EEA-967F-3CEB592C436D}"/>
                  </a:ext>
                </a:extLst>
              </p:cNvPr>
              <p:cNvPicPr>
                <a:picLocks noGrp="1" noRot="1" noChangeAspect="1" noMove="1" noResize="1" noEditPoints="1" noAdjustHandles="1" noChangeArrowheads="1" noChangeShapeType="1"/>
              </p:cNvPicPr>
              <p:nvPr/>
            </p:nvPicPr>
            <p:blipFill>
              <a:blip r:embed="rId26">
                <a:extLst>
                  <a:ext uri="{28A0092B-C50C-407E-A947-70E740481C1C}">
                    <a14:useLocalDpi xmlns:a14="http://schemas.microsoft.com/office/drawing/2010/main" val="0"/>
                  </a:ext>
                </a:extLst>
              </a:blip>
              <a:stretch>
                <a:fillRect/>
              </a:stretch>
            </p:blipFill>
            <p:spPr>
              <a:xfrm>
                <a:off x="9669978" y="4975775"/>
                <a:ext cx="776736" cy="732003"/>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59" name="Slide Zoom 58">
                <a:extLst>
                  <a:ext uri="{FF2B5EF4-FFF2-40B4-BE49-F238E27FC236}">
                    <a16:creationId xmlns:a16="http://schemas.microsoft.com/office/drawing/2014/main" id="{63D99D83-A615-4269-BA05-5DF261E20DCE}"/>
                  </a:ext>
                </a:extLst>
              </p:cNvPr>
              <p:cNvGraphicFramePr>
                <a:graphicFrameLocks noChangeAspect="1"/>
              </p:cNvGraphicFramePr>
              <p:nvPr>
                <p:extLst>
                  <p:ext uri="{D42A27DB-BD31-4B8C-83A1-F6EECF244321}">
                    <p14:modId xmlns:p14="http://schemas.microsoft.com/office/powerpoint/2010/main" val="3455123695"/>
                  </p:ext>
                </p:extLst>
              </p:nvPr>
            </p:nvGraphicFramePr>
            <p:xfrm>
              <a:off x="10344895" y="5753470"/>
              <a:ext cx="776736" cy="732003"/>
            </p:xfrm>
            <a:graphic>
              <a:graphicData uri="http://schemas.microsoft.com/office/powerpoint/2016/slidezoom">
                <pslz:sldZm>
                  <pslz:sldZmObj sldId="309" cId="486345471">
                    <pslz:zmPr id="{C2196258-80A2-41C7-9069-C929E5CB44EC}" returnToParent="0" imageType="cover" transitionDur="1000">
                      <p166:blipFill xmlns:p166="http://schemas.microsoft.com/office/powerpoint/2016/6/main">
                        <a:blip r:embed="rId27"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776736" cy="732003"/>
                        </a:xfrm>
                        <a:prstGeom prst="rect">
                          <a:avLst/>
                        </a:prstGeom>
                        <a:ln w="3175">
                          <a:noFill/>
                        </a:ln>
                      </p166:spPr>
                    </pslz:zmPr>
                  </pslz:sldZmObj>
                </pslz:sldZm>
              </a:graphicData>
            </a:graphic>
          </p:graphicFrame>
        </mc:Choice>
        <mc:Fallback xmlns="">
          <p:pic>
            <p:nvPicPr>
              <p:cNvPr id="59" name="Slide Zoom 58">
                <a:extLst>
                  <a:ext uri="{FF2B5EF4-FFF2-40B4-BE49-F238E27FC236}">
                    <a16:creationId xmlns:a16="http://schemas.microsoft.com/office/drawing/2014/main" id="{63D99D83-A615-4269-BA05-5DF261E20DCE}"/>
                  </a:ext>
                </a:extLst>
              </p:cNvPr>
              <p:cNvPicPr>
                <a:picLocks noGrp="1" noRot="1" noChangeAspect="1" noMove="1" noResize="1" noEditPoints="1" noAdjustHandles="1" noChangeArrowheads="1" noChangeShapeType="1"/>
              </p:cNvPicPr>
              <p:nvPr/>
            </p:nvPicPr>
            <p:blipFill>
              <a:blip r:embed="rId28">
                <a:extLst>
                  <a:ext uri="{28A0092B-C50C-407E-A947-70E740481C1C}">
                    <a14:useLocalDpi xmlns:a14="http://schemas.microsoft.com/office/drawing/2010/main" val="0"/>
                  </a:ext>
                </a:extLst>
              </a:blip>
              <a:stretch>
                <a:fillRect/>
              </a:stretch>
            </p:blipFill>
            <p:spPr>
              <a:xfrm>
                <a:off x="10344895" y="5753470"/>
                <a:ext cx="776736" cy="732003"/>
              </a:xfrm>
              <a:prstGeom prst="rect">
                <a:avLst/>
              </a:prstGeom>
              <a:ln w="3175">
                <a:noFill/>
              </a:ln>
            </p:spPr>
          </p:pic>
        </mc:Fallback>
      </mc:AlternateContent>
    </p:spTree>
    <p:extLst>
      <p:ext uri="{BB962C8B-B14F-4D97-AF65-F5344CB8AC3E}">
        <p14:creationId xmlns:p14="http://schemas.microsoft.com/office/powerpoint/2010/main" val="3192509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1A35"/>
        </a:solidFill>
        <a:effectLst/>
      </p:bgPr>
    </p:bg>
    <p:spTree>
      <p:nvGrpSpPr>
        <p:cNvPr id="1" name=""/>
        <p:cNvGrpSpPr/>
        <p:nvPr/>
      </p:nvGrpSpPr>
      <p:grpSpPr>
        <a:xfrm>
          <a:off x="0" y="0"/>
          <a:ext cx="0" cy="0"/>
          <a:chOff x="0" y="0"/>
          <a:chExt cx="0" cy="0"/>
        </a:xfrm>
      </p:grpSpPr>
      <p:grpSp>
        <p:nvGrpSpPr>
          <p:cNvPr id="4" name="Grupo 86">
            <a:extLst>
              <a:ext uri="{FF2B5EF4-FFF2-40B4-BE49-F238E27FC236}">
                <a16:creationId xmlns:a16="http://schemas.microsoft.com/office/drawing/2014/main" id="{046C33D4-7774-43D7-86E7-5D578D510E36}"/>
              </a:ext>
            </a:extLst>
          </p:cNvPr>
          <p:cNvGrpSpPr/>
          <p:nvPr/>
        </p:nvGrpSpPr>
        <p:grpSpPr>
          <a:xfrm>
            <a:off x="0" y="0"/>
            <a:ext cx="12192000" cy="6858000"/>
            <a:chOff x="0" y="0"/>
            <a:chExt cx="12192000" cy="6858000"/>
          </a:xfrm>
        </p:grpSpPr>
        <p:sp>
          <p:nvSpPr>
            <p:cNvPr id="5" name="Rectángulo: esquinas redondeadas 12">
              <a:extLst>
                <a:ext uri="{FF2B5EF4-FFF2-40B4-BE49-F238E27FC236}">
                  <a16:creationId xmlns:a16="http://schemas.microsoft.com/office/drawing/2014/main" id="{AA864F84-4612-4072-8CC5-7ED2F2A3B7EE}"/>
                </a:ext>
              </a:extLst>
            </p:cNvPr>
            <p:cNvSpPr/>
            <p:nvPr/>
          </p:nvSpPr>
          <p:spPr>
            <a:xfrm>
              <a:off x="0" y="0"/>
              <a:ext cx="12192000" cy="6858000"/>
            </a:xfrm>
            <a:prstGeom prst="roundRect">
              <a:avLst>
                <a:gd name="adj" fmla="val 8257"/>
              </a:avLst>
            </a:prstGeom>
            <a:solidFill>
              <a:srgbClr val="14AC79"/>
            </a:solidFill>
            <a:ln>
              <a:noFill/>
            </a:ln>
            <a:scene3d>
              <a:camera prst="orthographicFront"/>
              <a:lightRig rig="threePt" dir="t"/>
            </a:scene3d>
            <a:sp3d prstMaterial="metal">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esquinas redondeadas 74">
              <a:extLst>
                <a:ext uri="{FF2B5EF4-FFF2-40B4-BE49-F238E27FC236}">
                  <a16:creationId xmlns:a16="http://schemas.microsoft.com/office/drawing/2014/main" id="{B5712B76-B639-47B9-AE8A-471D6E75C821}"/>
                </a:ext>
              </a:extLst>
            </p:cNvPr>
            <p:cNvSpPr/>
            <p:nvPr/>
          </p:nvSpPr>
          <p:spPr>
            <a:xfrm>
              <a:off x="85380" y="90000"/>
              <a:ext cx="12013200" cy="6678000"/>
            </a:xfrm>
            <a:prstGeom prst="roundRect">
              <a:avLst>
                <a:gd name="adj" fmla="val 825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Rectángulo: esquinas redondeadas 75">
              <a:extLst>
                <a:ext uri="{FF2B5EF4-FFF2-40B4-BE49-F238E27FC236}">
                  <a16:creationId xmlns:a16="http://schemas.microsoft.com/office/drawing/2014/main" id="{578844BF-2A98-434F-B029-92B066CE2D69}"/>
                </a:ext>
              </a:extLst>
            </p:cNvPr>
            <p:cNvSpPr/>
            <p:nvPr/>
          </p:nvSpPr>
          <p:spPr>
            <a:xfrm>
              <a:off x="721073" y="180000"/>
              <a:ext cx="10753200" cy="6498000"/>
            </a:xfrm>
            <a:prstGeom prst="roundRect">
              <a:avLst>
                <a:gd name="adj" fmla="val 0"/>
              </a:avLst>
            </a:prstGeom>
            <a:solidFill>
              <a:srgbClr val="00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Rectángulo: esquinas redondeadas 17">
              <a:extLst>
                <a:ext uri="{FF2B5EF4-FFF2-40B4-BE49-F238E27FC236}">
                  <a16:creationId xmlns:a16="http://schemas.microsoft.com/office/drawing/2014/main" id="{E6A040D6-4E20-427B-B6D8-55651DC23BFA}"/>
                </a:ext>
              </a:extLst>
            </p:cNvPr>
            <p:cNvSpPr/>
            <p:nvPr/>
          </p:nvSpPr>
          <p:spPr>
            <a:xfrm>
              <a:off x="285407" y="1989000"/>
              <a:ext cx="235639" cy="2880000"/>
            </a:xfrm>
            <a:prstGeom prst="roundRect">
              <a:avLst>
                <a:gd name="adj" fmla="val 50000"/>
              </a:avLst>
            </a:prstGeom>
            <a:pattFill prst="openDmnd">
              <a:fgClr>
                <a:schemeClr val="tx1">
                  <a:lumMod val="95000"/>
                  <a:lumOff val="5000"/>
                </a:schemeClr>
              </a:fgClr>
              <a:bgClr>
                <a:schemeClr val="bg2">
                  <a:lumMod val="25000"/>
                </a:schemeClr>
              </a:bgClr>
            </a:pattFill>
            <a:ln>
              <a:solidFill>
                <a:schemeClr val="tx1"/>
              </a:solidFill>
            </a:ln>
            <a:effectLst>
              <a:innerShdw blurRad="114300" dist="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Elipse 76">
              <a:extLst>
                <a:ext uri="{FF2B5EF4-FFF2-40B4-BE49-F238E27FC236}">
                  <a16:creationId xmlns:a16="http://schemas.microsoft.com/office/drawing/2014/main" id="{8534307E-F83F-43AD-973D-6A391A86AC2A}"/>
                </a:ext>
              </a:extLst>
            </p:cNvPr>
            <p:cNvSpPr/>
            <p:nvPr/>
          </p:nvSpPr>
          <p:spPr>
            <a:xfrm>
              <a:off x="277226" y="769500"/>
              <a:ext cx="252000" cy="2520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Elipse 21">
              <a:extLst>
                <a:ext uri="{FF2B5EF4-FFF2-40B4-BE49-F238E27FC236}">
                  <a16:creationId xmlns:a16="http://schemas.microsoft.com/office/drawing/2014/main" id="{10013391-AF14-4F58-A90B-D138E6E5DEA1}"/>
                </a:ext>
              </a:extLst>
            </p:cNvPr>
            <p:cNvSpPr/>
            <p:nvPr/>
          </p:nvSpPr>
          <p:spPr>
            <a:xfrm>
              <a:off x="368765" y="859500"/>
              <a:ext cx="72000" cy="72000"/>
            </a:xfrm>
            <a:prstGeom prst="ellipse">
              <a:avLst/>
            </a:prstGeom>
            <a:gradFill flip="none" rotWithShape="1">
              <a:gsLst>
                <a:gs pos="34000">
                  <a:srgbClr val="7030A0"/>
                </a:gs>
                <a:gs pos="85000">
                  <a:srgbClr val="FF0000"/>
                </a:gs>
                <a:gs pos="8000">
                  <a:schemeClr val="accent5"/>
                </a:gs>
                <a:gs pos="55000">
                  <a:srgbClr val="BB0D9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Rectángulo: esquinas redondeadas 23">
              <a:extLst>
                <a:ext uri="{FF2B5EF4-FFF2-40B4-BE49-F238E27FC236}">
                  <a16:creationId xmlns:a16="http://schemas.microsoft.com/office/drawing/2014/main" id="{358D9D59-B699-439E-BC6C-DF3F415A88CF}"/>
                </a:ext>
              </a:extLst>
            </p:cNvPr>
            <p:cNvSpPr/>
            <p:nvPr/>
          </p:nvSpPr>
          <p:spPr>
            <a:xfrm>
              <a:off x="11606426" y="3249000"/>
              <a:ext cx="360000" cy="360000"/>
            </a:xfrm>
            <a:prstGeom prst="roundRect">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Triángulo isósceles 82">
              <a:extLst>
                <a:ext uri="{FF2B5EF4-FFF2-40B4-BE49-F238E27FC236}">
                  <a16:creationId xmlns:a16="http://schemas.microsoft.com/office/drawing/2014/main" id="{CC6C7F7B-5AE6-4874-9E16-8613FD97E6EE}"/>
                </a:ext>
              </a:extLst>
            </p:cNvPr>
            <p:cNvSpPr/>
            <p:nvPr/>
          </p:nvSpPr>
          <p:spPr>
            <a:xfrm flipV="1">
              <a:off x="11605290" y="5020892"/>
              <a:ext cx="360000" cy="360000"/>
            </a:xfrm>
            <a:prstGeom prst="triangl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3" name="Grupo 85">
              <a:extLst>
                <a:ext uri="{FF2B5EF4-FFF2-40B4-BE49-F238E27FC236}">
                  <a16:creationId xmlns:a16="http://schemas.microsoft.com/office/drawing/2014/main" id="{75A76253-A0C1-4FAE-9317-5F1A5F308BCE}"/>
                </a:ext>
              </a:extLst>
            </p:cNvPr>
            <p:cNvGrpSpPr/>
            <p:nvPr/>
          </p:nvGrpSpPr>
          <p:grpSpPr>
            <a:xfrm>
              <a:off x="11651050" y="1387108"/>
              <a:ext cx="263858" cy="450000"/>
              <a:chOff x="10620654" y="1322776"/>
              <a:chExt cx="263858" cy="450000"/>
            </a:xfrm>
          </p:grpSpPr>
          <p:sp>
            <p:nvSpPr>
              <p:cNvPr id="14" name="Rectángulo 83">
                <a:extLst>
                  <a:ext uri="{FF2B5EF4-FFF2-40B4-BE49-F238E27FC236}">
                    <a16:creationId xmlns:a16="http://schemas.microsoft.com/office/drawing/2014/main" id="{BBA839DE-A195-4D0C-9568-686633670519}"/>
                  </a:ext>
                </a:extLst>
              </p:cNvPr>
              <p:cNvSpPr/>
              <p:nvPr/>
            </p:nvSpPr>
            <p:spPr>
              <a:xfrm>
                <a:off x="10620654" y="132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15" name="Rectángulo 84">
                <a:extLst>
                  <a:ext uri="{FF2B5EF4-FFF2-40B4-BE49-F238E27FC236}">
                    <a16:creationId xmlns:a16="http://schemas.microsoft.com/office/drawing/2014/main" id="{E2CE3146-3883-40D1-B073-7B750B331873}"/>
                  </a:ext>
                </a:extLst>
              </p:cNvPr>
              <p:cNvSpPr/>
              <p:nvPr/>
            </p:nvSpPr>
            <p:spPr>
              <a:xfrm>
                <a:off x="10704512" y="141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grpSp>
      </p:grpSp>
      <p:sp>
        <p:nvSpPr>
          <p:cNvPr id="36" name="Rectangle 35">
            <a:extLst>
              <a:ext uri="{FF2B5EF4-FFF2-40B4-BE49-F238E27FC236}">
                <a16:creationId xmlns:a16="http://schemas.microsoft.com/office/drawing/2014/main" id="{E65D566B-0135-4AEA-B1B3-FE98CD638166}"/>
              </a:ext>
            </a:extLst>
          </p:cNvPr>
          <p:cNvSpPr/>
          <p:nvPr/>
        </p:nvSpPr>
        <p:spPr>
          <a:xfrm rot="10800000" flipV="1">
            <a:off x="717725" y="166625"/>
            <a:ext cx="1345826" cy="6498000"/>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380180 w 794197"/>
              <a:gd name="connsiteY0" fmla="*/ 0 h 10753201"/>
              <a:gd name="connsiteX1" fmla="*/ 794197 w 794197"/>
              <a:gd name="connsiteY1" fmla="*/ 0 h 10753201"/>
              <a:gd name="connsiteX2" fmla="*/ 794197 w 794197"/>
              <a:gd name="connsiteY2" fmla="*/ 10753201 h 10753201"/>
              <a:gd name="connsiteX3" fmla="*/ 380180 w 794197"/>
              <a:gd name="connsiteY3" fmla="*/ 10753201 h 10753201"/>
              <a:gd name="connsiteX4" fmla="*/ 380180 w 794197"/>
              <a:gd name="connsiteY4" fmla="*/ 0 h 10753201"/>
              <a:gd name="connsiteX0" fmla="*/ 629264 w 1043281"/>
              <a:gd name="connsiteY0" fmla="*/ 0 h 10753201"/>
              <a:gd name="connsiteX1" fmla="*/ 1043281 w 1043281"/>
              <a:gd name="connsiteY1" fmla="*/ 0 h 10753201"/>
              <a:gd name="connsiteX2" fmla="*/ 1043281 w 1043281"/>
              <a:gd name="connsiteY2" fmla="*/ 10753201 h 10753201"/>
              <a:gd name="connsiteX3" fmla="*/ 629264 w 1043281"/>
              <a:gd name="connsiteY3" fmla="*/ 10753201 h 10753201"/>
              <a:gd name="connsiteX4" fmla="*/ 629264 w 1043281"/>
              <a:gd name="connsiteY4" fmla="*/ 0 h 10753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281" h="10753201">
                <a:moveTo>
                  <a:pt x="629264" y="0"/>
                </a:moveTo>
                <a:lnTo>
                  <a:pt x="1043281" y="0"/>
                </a:lnTo>
                <a:lnTo>
                  <a:pt x="1043281" y="10753201"/>
                </a:lnTo>
                <a:lnTo>
                  <a:pt x="629264" y="10753201"/>
                </a:lnTo>
                <a:cubicBezTo>
                  <a:pt x="629264" y="7168801"/>
                  <a:pt x="-786582" y="369251"/>
                  <a:pt x="629264" y="0"/>
                </a:cubicBezTo>
                <a:close/>
              </a:path>
            </a:pathLst>
          </a:custGeom>
          <a:blipFill dpi="0" rotWithShape="1">
            <a:blip r:embed="rId2"/>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 name="Rectangle 34">
            <a:extLst>
              <a:ext uri="{FF2B5EF4-FFF2-40B4-BE49-F238E27FC236}">
                <a16:creationId xmlns:a16="http://schemas.microsoft.com/office/drawing/2014/main" id="{DB21BAEB-0A5A-4CE3-84A5-6E298F50B32A}"/>
              </a:ext>
            </a:extLst>
          </p:cNvPr>
          <p:cNvSpPr/>
          <p:nvPr/>
        </p:nvSpPr>
        <p:spPr>
          <a:xfrm>
            <a:off x="9912424" y="166625"/>
            <a:ext cx="1554954" cy="6524750"/>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367510 w 781527"/>
              <a:gd name="connsiteY0" fmla="*/ 0 h 10753201"/>
              <a:gd name="connsiteX1" fmla="*/ 781527 w 781527"/>
              <a:gd name="connsiteY1" fmla="*/ 0 h 10753201"/>
              <a:gd name="connsiteX2" fmla="*/ 781527 w 781527"/>
              <a:gd name="connsiteY2" fmla="*/ 10753201 h 10753201"/>
              <a:gd name="connsiteX3" fmla="*/ 367510 w 781527"/>
              <a:gd name="connsiteY3" fmla="*/ 10753201 h 10753201"/>
              <a:gd name="connsiteX4" fmla="*/ 55 w 781527"/>
              <a:gd name="connsiteY4" fmla="*/ 771860 h 10753201"/>
              <a:gd name="connsiteX5" fmla="*/ 367510 w 781527"/>
              <a:gd name="connsiteY5" fmla="*/ 0 h 10753201"/>
              <a:gd name="connsiteX0" fmla="*/ 368308 w 782325"/>
              <a:gd name="connsiteY0" fmla="*/ 0 h 10753201"/>
              <a:gd name="connsiteX1" fmla="*/ 782325 w 782325"/>
              <a:gd name="connsiteY1" fmla="*/ 0 h 10753201"/>
              <a:gd name="connsiteX2" fmla="*/ 782325 w 782325"/>
              <a:gd name="connsiteY2" fmla="*/ 10753201 h 10753201"/>
              <a:gd name="connsiteX3" fmla="*/ 368308 w 782325"/>
              <a:gd name="connsiteY3" fmla="*/ 10753201 h 10753201"/>
              <a:gd name="connsiteX4" fmla="*/ 649782 w 782325"/>
              <a:gd name="connsiteY4" fmla="*/ 3544557 h 10753201"/>
              <a:gd name="connsiteX5" fmla="*/ 853 w 782325"/>
              <a:gd name="connsiteY5" fmla="*/ 771860 h 10753201"/>
              <a:gd name="connsiteX6" fmla="*/ 368308 w 782325"/>
              <a:gd name="connsiteY6" fmla="*/ 0 h 1075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2325" h="10753201">
                <a:moveTo>
                  <a:pt x="368308" y="0"/>
                </a:moveTo>
                <a:lnTo>
                  <a:pt x="782325" y="0"/>
                </a:lnTo>
                <a:lnTo>
                  <a:pt x="782325" y="10753201"/>
                </a:lnTo>
                <a:lnTo>
                  <a:pt x="368308" y="10753201"/>
                </a:lnTo>
                <a:cubicBezTo>
                  <a:pt x="272475" y="9935218"/>
                  <a:pt x="711025" y="5208114"/>
                  <a:pt x="649782" y="3544557"/>
                </a:cubicBezTo>
                <a:cubicBezTo>
                  <a:pt x="588540" y="1881000"/>
                  <a:pt x="-25977" y="1746078"/>
                  <a:pt x="853" y="771860"/>
                </a:cubicBezTo>
                <a:lnTo>
                  <a:pt x="368308" y="0"/>
                </a:lnTo>
                <a:close/>
              </a:path>
            </a:pathLst>
          </a:custGeom>
          <a:blipFill dpi="0" rotWithShape="1">
            <a:blip r:embed="rId2"/>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2" name="Group 1">
            <a:extLst>
              <a:ext uri="{FF2B5EF4-FFF2-40B4-BE49-F238E27FC236}">
                <a16:creationId xmlns:a16="http://schemas.microsoft.com/office/drawing/2014/main" id="{349539E2-C3CC-465E-BAE9-F9E8DFDA39CE}"/>
              </a:ext>
            </a:extLst>
          </p:cNvPr>
          <p:cNvGrpSpPr/>
          <p:nvPr/>
        </p:nvGrpSpPr>
        <p:grpSpPr>
          <a:xfrm>
            <a:off x="721072" y="293740"/>
            <a:ext cx="3894408" cy="1078520"/>
            <a:chOff x="1220274" y="2060847"/>
            <a:chExt cx="3647476" cy="1078520"/>
          </a:xfrm>
        </p:grpSpPr>
        <p:sp>
          <p:nvSpPr>
            <p:cNvPr id="59" name="Parallelogram 38">
              <a:extLst>
                <a:ext uri="{FF2B5EF4-FFF2-40B4-BE49-F238E27FC236}">
                  <a16:creationId xmlns:a16="http://schemas.microsoft.com/office/drawing/2014/main" id="{910D4268-AD34-4163-AB6F-8FBABDDB6393}"/>
                </a:ext>
              </a:extLst>
            </p:cNvPr>
            <p:cNvSpPr/>
            <p:nvPr/>
          </p:nvSpPr>
          <p:spPr>
            <a:xfrm rot="16200000">
              <a:off x="1008463" y="2272658"/>
              <a:ext cx="834851" cy="411230"/>
            </a:xfrm>
            <a:prstGeom prst="parallelogram">
              <a:avLst>
                <a:gd name="adj" fmla="val 44901"/>
              </a:avLst>
            </a:prstGeom>
            <a:pattFill prst="lgConfetti">
              <a:fgClr>
                <a:schemeClr val="bg2">
                  <a:lumMod val="25000"/>
                </a:schemeClr>
              </a:fgClr>
              <a:bgClr>
                <a:schemeClr val="bg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57" name="Rectangle 56">
              <a:extLst>
                <a:ext uri="{FF2B5EF4-FFF2-40B4-BE49-F238E27FC236}">
                  <a16:creationId xmlns:a16="http://schemas.microsoft.com/office/drawing/2014/main" id="{EEAE2792-C99F-4EA8-8170-30EC652D1564}"/>
                </a:ext>
              </a:extLst>
            </p:cNvPr>
            <p:cNvSpPr/>
            <p:nvPr/>
          </p:nvSpPr>
          <p:spPr>
            <a:xfrm>
              <a:off x="1567969" y="2248973"/>
              <a:ext cx="3108972" cy="646724"/>
            </a:xfrm>
            <a:prstGeom prst="rect">
              <a:avLst/>
            </a:prstGeom>
            <a:pattFill prst="lgConfetti">
              <a:fgClr>
                <a:schemeClr val="bg2">
                  <a:lumMod val="25000"/>
                </a:schemeClr>
              </a:fgClr>
              <a:bgClr>
                <a:srgbClr val="A2AFC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58" name="Rectangle 57">
              <a:extLst>
                <a:ext uri="{FF2B5EF4-FFF2-40B4-BE49-F238E27FC236}">
                  <a16:creationId xmlns:a16="http://schemas.microsoft.com/office/drawing/2014/main" id="{3B1E87E7-3E35-49A7-AE69-1DD346C87AFF}"/>
                </a:ext>
              </a:extLst>
            </p:cNvPr>
            <p:cNvSpPr/>
            <p:nvPr/>
          </p:nvSpPr>
          <p:spPr>
            <a:xfrm>
              <a:off x="1758778" y="2418072"/>
              <a:ext cx="3108972" cy="721295"/>
            </a:xfrm>
            <a:prstGeom prst="rect">
              <a:avLst/>
            </a:prstGeom>
            <a:gradFill>
              <a:gsLst>
                <a:gs pos="2000">
                  <a:srgbClr val="1B4C5B"/>
                </a:gs>
                <a:gs pos="51000">
                  <a:srgbClr val="26697E"/>
                </a:gs>
                <a:gs pos="100000">
                  <a:srgbClr val="2E99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800" b="1" dirty="0">
                  <a:latin typeface="DK Breakfast Burrito" panose="02000000000000000000" pitchFamily="50" charset="0"/>
                  <a:ea typeface="ChildsWish" panose="02000603000000000000" pitchFamily="2" charset="0"/>
                  <a:cs typeface="Angie Atore" panose="00000400000000000000" pitchFamily="2" charset="-79"/>
                </a:rPr>
                <a:t>Metodología</a:t>
              </a:r>
              <a:endParaRPr lang="es-MX" sz="4000" b="1" dirty="0">
                <a:latin typeface="DK Breakfast Burrito" panose="02000000000000000000" pitchFamily="50" charset="0"/>
                <a:ea typeface="ChildsWish" panose="02000603000000000000" pitchFamily="2" charset="0"/>
                <a:cs typeface="Angie Atore" panose="00000400000000000000" pitchFamily="2" charset="-79"/>
              </a:endParaRPr>
            </a:p>
          </p:txBody>
        </p:sp>
      </p:grpSp>
      <p:sp>
        <p:nvSpPr>
          <p:cNvPr id="3" name="Rectangle 2">
            <a:extLst>
              <a:ext uri="{FF2B5EF4-FFF2-40B4-BE49-F238E27FC236}">
                <a16:creationId xmlns:a16="http://schemas.microsoft.com/office/drawing/2014/main" id="{7F3489F1-B868-4FB2-B9A7-00A5E530602A}"/>
              </a:ext>
            </a:extLst>
          </p:cNvPr>
          <p:cNvSpPr/>
          <p:nvPr/>
        </p:nvSpPr>
        <p:spPr>
          <a:xfrm>
            <a:off x="3533584" y="1733733"/>
            <a:ext cx="5712296" cy="667619"/>
          </a:xfrm>
          <a:prstGeom prst="rect">
            <a:avLst/>
          </a:prstGeom>
        </p:spPr>
        <p:txBody>
          <a:bodyPr wrap="square">
            <a:spAutoFit/>
          </a:bodyPr>
          <a:lstStyle/>
          <a:p>
            <a:pPr algn="just">
              <a:lnSpc>
                <a:spcPct val="115000"/>
              </a:lnSpc>
              <a:spcAft>
                <a:spcPts val="1200"/>
              </a:spcAft>
            </a:pPr>
            <a:r>
              <a:rPr lang="es-MX" sz="3600" b="1" dirty="0">
                <a:solidFill>
                  <a:schemeClr val="bg1"/>
                </a:solidFill>
                <a:latin typeface="DK Breakfast Burrito" panose="02000000000000000000" pitchFamily="50" charset="0"/>
                <a:ea typeface="ChildsWish" panose="02000603000000000000" pitchFamily="2" charset="0"/>
                <a:cs typeface="Angie Atore" panose="00000400000000000000" pitchFamily="2" charset="-79"/>
              </a:rPr>
              <a:t>Análisis y diseño orientado a objetos</a:t>
            </a:r>
          </a:p>
        </p:txBody>
      </p:sp>
      <p:sp>
        <p:nvSpPr>
          <p:cNvPr id="16" name="Rectangle 15">
            <a:extLst>
              <a:ext uri="{FF2B5EF4-FFF2-40B4-BE49-F238E27FC236}">
                <a16:creationId xmlns:a16="http://schemas.microsoft.com/office/drawing/2014/main" id="{781EFD72-20BA-461A-896B-7F03B4CE331D}"/>
              </a:ext>
            </a:extLst>
          </p:cNvPr>
          <p:cNvSpPr/>
          <p:nvPr/>
        </p:nvSpPr>
        <p:spPr>
          <a:xfrm>
            <a:off x="2199221" y="2666628"/>
            <a:ext cx="8784975" cy="1569660"/>
          </a:xfrm>
          <a:prstGeom prst="rect">
            <a:avLst/>
          </a:prstGeom>
        </p:spPr>
        <p:txBody>
          <a:bodyPr wrap="square">
            <a:spAutoFit/>
          </a:bodyPr>
          <a:lstStyle/>
          <a:p>
            <a:pPr algn="ctr"/>
            <a:r>
              <a:rPr lang="es-MX" sz="2400" dirty="0">
                <a:solidFill>
                  <a:schemeClr val="bg1"/>
                </a:solidFill>
                <a:latin typeface="Century Gothic" panose="020B0502020202020204" pitchFamily="34" charset="0"/>
                <a:cs typeface="Arial" panose="020B0604020202020204" pitchFamily="34" charset="0"/>
              </a:rPr>
              <a:t>El análisis y diseño de sistemas orientado a objetos (O-O) es una metodología diseñada para facilitar el desarrollo de sistemas que deben cambiar con rapidez en respuesta a los entornos empresariales dinámicos.</a:t>
            </a:r>
          </a:p>
        </p:txBody>
      </p:sp>
    </p:spTree>
    <p:extLst>
      <p:ext uri="{BB962C8B-B14F-4D97-AF65-F5344CB8AC3E}">
        <p14:creationId xmlns:p14="http://schemas.microsoft.com/office/powerpoint/2010/main" val="14946308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1A35"/>
        </a:solidFill>
        <a:effectLst/>
      </p:bgPr>
    </p:bg>
    <p:spTree>
      <p:nvGrpSpPr>
        <p:cNvPr id="1" name=""/>
        <p:cNvGrpSpPr/>
        <p:nvPr/>
      </p:nvGrpSpPr>
      <p:grpSpPr>
        <a:xfrm>
          <a:off x="0" y="0"/>
          <a:ext cx="0" cy="0"/>
          <a:chOff x="0" y="0"/>
          <a:chExt cx="0" cy="0"/>
        </a:xfrm>
      </p:grpSpPr>
      <p:grpSp>
        <p:nvGrpSpPr>
          <p:cNvPr id="27" name="Grupo 86">
            <a:extLst>
              <a:ext uri="{FF2B5EF4-FFF2-40B4-BE49-F238E27FC236}">
                <a16:creationId xmlns:a16="http://schemas.microsoft.com/office/drawing/2014/main" id="{9EF3FD3F-E87D-4CD5-9280-52D8122EAC4E}"/>
              </a:ext>
            </a:extLst>
          </p:cNvPr>
          <p:cNvGrpSpPr/>
          <p:nvPr/>
        </p:nvGrpSpPr>
        <p:grpSpPr>
          <a:xfrm>
            <a:off x="0" y="0"/>
            <a:ext cx="12192000" cy="6858000"/>
            <a:chOff x="0" y="0"/>
            <a:chExt cx="12192000" cy="6858000"/>
          </a:xfrm>
        </p:grpSpPr>
        <p:sp>
          <p:nvSpPr>
            <p:cNvPr id="28" name="Rectángulo: esquinas redondeadas 12">
              <a:extLst>
                <a:ext uri="{FF2B5EF4-FFF2-40B4-BE49-F238E27FC236}">
                  <a16:creationId xmlns:a16="http://schemas.microsoft.com/office/drawing/2014/main" id="{6D010B96-022A-4267-980C-4D7A7A78405D}"/>
                </a:ext>
              </a:extLst>
            </p:cNvPr>
            <p:cNvSpPr/>
            <p:nvPr/>
          </p:nvSpPr>
          <p:spPr>
            <a:xfrm>
              <a:off x="0" y="0"/>
              <a:ext cx="12192000" cy="6858000"/>
            </a:xfrm>
            <a:prstGeom prst="roundRect">
              <a:avLst>
                <a:gd name="adj" fmla="val 8257"/>
              </a:avLst>
            </a:prstGeom>
            <a:solidFill>
              <a:srgbClr val="14AC79"/>
            </a:solidFill>
            <a:ln>
              <a:noFill/>
            </a:ln>
            <a:scene3d>
              <a:camera prst="orthographicFront"/>
              <a:lightRig rig="threePt" dir="t"/>
            </a:scene3d>
            <a:sp3d prstMaterial="metal">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 name="Rectángulo: esquinas redondeadas 74">
              <a:extLst>
                <a:ext uri="{FF2B5EF4-FFF2-40B4-BE49-F238E27FC236}">
                  <a16:creationId xmlns:a16="http://schemas.microsoft.com/office/drawing/2014/main" id="{B562DF08-ABF7-4827-A2DF-92B3B3729611}"/>
                </a:ext>
              </a:extLst>
            </p:cNvPr>
            <p:cNvSpPr/>
            <p:nvPr/>
          </p:nvSpPr>
          <p:spPr>
            <a:xfrm>
              <a:off x="85380" y="90000"/>
              <a:ext cx="12013200" cy="6678000"/>
            </a:xfrm>
            <a:prstGeom prst="roundRect">
              <a:avLst>
                <a:gd name="adj" fmla="val 825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0" name="Rectángulo: esquinas redondeadas 75">
              <a:extLst>
                <a:ext uri="{FF2B5EF4-FFF2-40B4-BE49-F238E27FC236}">
                  <a16:creationId xmlns:a16="http://schemas.microsoft.com/office/drawing/2014/main" id="{4573DD56-664A-40E3-AED5-7CFF58EFDB87}"/>
                </a:ext>
              </a:extLst>
            </p:cNvPr>
            <p:cNvSpPr/>
            <p:nvPr/>
          </p:nvSpPr>
          <p:spPr>
            <a:xfrm>
              <a:off x="721073" y="180000"/>
              <a:ext cx="10753200" cy="6498000"/>
            </a:xfrm>
            <a:prstGeom prst="roundRect">
              <a:avLst>
                <a:gd name="adj" fmla="val 0"/>
              </a:avLst>
            </a:prstGeom>
            <a:solidFill>
              <a:srgbClr val="00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1" name="Rectángulo: esquinas redondeadas 17">
              <a:extLst>
                <a:ext uri="{FF2B5EF4-FFF2-40B4-BE49-F238E27FC236}">
                  <a16:creationId xmlns:a16="http://schemas.microsoft.com/office/drawing/2014/main" id="{FF0E2314-722E-4AB0-87E9-2C0DE5086700}"/>
                </a:ext>
              </a:extLst>
            </p:cNvPr>
            <p:cNvSpPr/>
            <p:nvPr/>
          </p:nvSpPr>
          <p:spPr>
            <a:xfrm>
              <a:off x="285407" y="1989000"/>
              <a:ext cx="235639" cy="2880000"/>
            </a:xfrm>
            <a:prstGeom prst="roundRect">
              <a:avLst>
                <a:gd name="adj" fmla="val 50000"/>
              </a:avLst>
            </a:prstGeom>
            <a:pattFill prst="openDmnd">
              <a:fgClr>
                <a:schemeClr val="tx1">
                  <a:lumMod val="95000"/>
                  <a:lumOff val="5000"/>
                </a:schemeClr>
              </a:fgClr>
              <a:bgClr>
                <a:schemeClr val="bg2">
                  <a:lumMod val="25000"/>
                </a:schemeClr>
              </a:bgClr>
            </a:pattFill>
            <a:ln>
              <a:solidFill>
                <a:schemeClr val="tx1"/>
              </a:solidFill>
            </a:ln>
            <a:effectLst>
              <a:innerShdw blurRad="114300" dist="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2" name="Elipse 76">
              <a:extLst>
                <a:ext uri="{FF2B5EF4-FFF2-40B4-BE49-F238E27FC236}">
                  <a16:creationId xmlns:a16="http://schemas.microsoft.com/office/drawing/2014/main" id="{31A4A8D3-8B74-4821-8F6E-46CB90945220}"/>
                </a:ext>
              </a:extLst>
            </p:cNvPr>
            <p:cNvSpPr/>
            <p:nvPr/>
          </p:nvSpPr>
          <p:spPr>
            <a:xfrm>
              <a:off x="277226" y="769500"/>
              <a:ext cx="252000" cy="2520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 name="Elipse 21">
              <a:extLst>
                <a:ext uri="{FF2B5EF4-FFF2-40B4-BE49-F238E27FC236}">
                  <a16:creationId xmlns:a16="http://schemas.microsoft.com/office/drawing/2014/main" id="{0BE5A25C-F6F0-4CBA-A6A1-E0195A08E1AE}"/>
                </a:ext>
              </a:extLst>
            </p:cNvPr>
            <p:cNvSpPr/>
            <p:nvPr/>
          </p:nvSpPr>
          <p:spPr>
            <a:xfrm>
              <a:off x="368765" y="859500"/>
              <a:ext cx="72000" cy="72000"/>
            </a:xfrm>
            <a:prstGeom prst="ellipse">
              <a:avLst/>
            </a:prstGeom>
            <a:gradFill flip="none" rotWithShape="1">
              <a:gsLst>
                <a:gs pos="34000">
                  <a:srgbClr val="7030A0"/>
                </a:gs>
                <a:gs pos="85000">
                  <a:srgbClr val="FF0000"/>
                </a:gs>
                <a:gs pos="8000">
                  <a:schemeClr val="accent5"/>
                </a:gs>
                <a:gs pos="55000">
                  <a:srgbClr val="BB0D9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Rectángulo: esquinas redondeadas 23">
              <a:extLst>
                <a:ext uri="{FF2B5EF4-FFF2-40B4-BE49-F238E27FC236}">
                  <a16:creationId xmlns:a16="http://schemas.microsoft.com/office/drawing/2014/main" id="{F4253EC4-87DE-4232-AFB3-E99A05602C7E}"/>
                </a:ext>
              </a:extLst>
            </p:cNvPr>
            <p:cNvSpPr/>
            <p:nvPr/>
          </p:nvSpPr>
          <p:spPr>
            <a:xfrm>
              <a:off x="11606426" y="3249000"/>
              <a:ext cx="360000" cy="360000"/>
            </a:xfrm>
            <a:prstGeom prst="roundRect">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 name="Triángulo isósceles 82">
              <a:extLst>
                <a:ext uri="{FF2B5EF4-FFF2-40B4-BE49-F238E27FC236}">
                  <a16:creationId xmlns:a16="http://schemas.microsoft.com/office/drawing/2014/main" id="{8AB0AB06-AE2E-4DDE-A04D-4BCD380C8D1B}"/>
                </a:ext>
              </a:extLst>
            </p:cNvPr>
            <p:cNvSpPr/>
            <p:nvPr/>
          </p:nvSpPr>
          <p:spPr>
            <a:xfrm flipV="1">
              <a:off x="11605290" y="5020892"/>
              <a:ext cx="360000" cy="360000"/>
            </a:xfrm>
            <a:prstGeom prst="triangl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36" name="Grupo 85">
              <a:extLst>
                <a:ext uri="{FF2B5EF4-FFF2-40B4-BE49-F238E27FC236}">
                  <a16:creationId xmlns:a16="http://schemas.microsoft.com/office/drawing/2014/main" id="{70CACFB1-5FA2-4028-9A26-80B2940B44A4}"/>
                </a:ext>
              </a:extLst>
            </p:cNvPr>
            <p:cNvGrpSpPr/>
            <p:nvPr/>
          </p:nvGrpSpPr>
          <p:grpSpPr>
            <a:xfrm>
              <a:off x="11651050" y="1387108"/>
              <a:ext cx="263858" cy="450000"/>
              <a:chOff x="10620654" y="1322776"/>
              <a:chExt cx="263858" cy="450000"/>
            </a:xfrm>
          </p:grpSpPr>
          <p:sp>
            <p:nvSpPr>
              <p:cNvPr id="37" name="Rectángulo 83">
                <a:extLst>
                  <a:ext uri="{FF2B5EF4-FFF2-40B4-BE49-F238E27FC236}">
                    <a16:creationId xmlns:a16="http://schemas.microsoft.com/office/drawing/2014/main" id="{0D6068CB-625A-4C40-8809-6CC492F6DF06}"/>
                  </a:ext>
                </a:extLst>
              </p:cNvPr>
              <p:cNvSpPr/>
              <p:nvPr/>
            </p:nvSpPr>
            <p:spPr>
              <a:xfrm>
                <a:off x="10620654" y="132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38" name="Rectángulo 84">
                <a:extLst>
                  <a:ext uri="{FF2B5EF4-FFF2-40B4-BE49-F238E27FC236}">
                    <a16:creationId xmlns:a16="http://schemas.microsoft.com/office/drawing/2014/main" id="{8A61D650-BA46-47D2-AECD-64399246BE53}"/>
                  </a:ext>
                </a:extLst>
              </p:cNvPr>
              <p:cNvSpPr/>
              <p:nvPr/>
            </p:nvSpPr>
            <p:spPr>
              <a:xfrm>
                <a:off x="10704512" y="141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grpSp>
      </p:grpSp>
      <p:pic>
        <p:nvPicPr>
          <p:cNvPr id="3076" name="Picture 4" descr="https://www.researchgate.net/profile/Juan_Morales6/publication/39425588/figure/fig2/AS:339510715011077@1457957070209/Figura-25-Ciclo-de-vida-en-espiral.png">
            <a:extLst>
              <a:ext uri="{FF2B5EF4-FFF2-40B4-BE49-F238E27FC236}">
                <a16:creationId xmlns:a16="http://schemas.microsoft.com/office/drawing/2014/main" id="{D75DCE7F-C15A-4111-80C5-52F9806FFA97}"/>
              </a:ext>
            </a:extLst>
          </p:cNvPr>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52030" y="1567108"/>
            <a:ext cx="4942868" cy="4942868"/>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
            <a:extLst>
              <a:ext uri="{FF2B5EF4-FFF2-40B4-BE49-F238E27FC236}">
                <a16:creationId xmlns:a16="http://schemas.microsoft.com/office/drawing/2014/main" id="{0E6E5CB9-F165-4DB2-B2BD-9F0CE5726B3D}"/>
              </a:ext>
            </a:extLst>
          </p:cNvPr>
          <p:cNvGrpSpPr/>
          <p:nvPr/>
        </p:nvGrpSpPr>
        <p:grpSpPr>
          <a:xfrm>
            <a:off x="721072" y="293740"/>
            <a:ext cx="3894408" cy="1078520"/>
            <a:chOff x="1220274" y="2060847"/>
            <a:chExt cx="3647476" cy="1078520"/>
          </a:xfrm>
        </p:grpSpPr>
        <p:sp>
          <p:nvSpPr>
            <p:cNvPr id="21" name="Parallelogram 38">
              <a:extLst>
                <a:ext uri="{FF2B5EF4-FFF2-40B4-BE49-F238E27FC236}">
                  <a16:creationId xmlns:a16="http://schemas.microsoft.com/office/drawing/2014/main" id="{6F0185BA-D310-48CA-B56A-FC9A7DAD27E3}"/>
                </a:ext>
              </a:extLst>
            </p:cNvPr>
            <p:cNvSpPr/>
            <p:nvPr/>
          </p:nvSpPr>
          <p:spPr>
            <a:xfrm rot="16200000">
              <a:off x="1008463" y="2272658"/>
              <a:ext cx="834851" cy="411230"/>
            </a:xfrm>
            <a:prstGeom prst="parallelogram">
              <a:avLst>
                <a:gd name="adj" fmla="val 44901"/>
              </a:avLst>
            </a:prstGeom>
            <a:pattFill prst="lgConfetti">
              <a:fgClr>
                <a:schemeClr val="bg2">
                  <a:lumMod val="25000"/>
                </a:schemeClr>
              </a:fgClr>
              <a:bgClr>
                <a:schemeClr val="bg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22" name="Rectangle 56">
              <a:extLst>
                <a:ext uri="{FF2B5EF4-FFF2-40B4-BE49-F238E27FC236}">
                  <a16:creationId xmlns:a16="http://schemas.microsoft.com/office/drawing/2014/main" id="{42305075-F97E-46A8-B048-3C421DA6CE63}"/>
                </a:ext>
              </a:extLst>
            </p:cNvPr>
            <p:cNvSpPr/>
            <p:nvPr/>
          </p:nvSpPr>
          <p:spPr>
            <a:xfrm>
              <a:off x="1567969" y="2248973"/>
              <a:ext cx="3108972" cy="646724"/>
            </a:xfrm>
            <a:prstGeom prst="rect">
              <a:avLst/>
            </a:prstGeom>
            <a:pattFill prst="lgConfetti">
              <a:fgClr>
                <a:schemeClr val="bg2">
                  <a:lumMod val="25000"/>
                </a:schemeClr>
              </a:fgClr>
              <a:bgClr>
                <a:srgbClr val="A2AFC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23" name="Rectangle 57">
              <a:extLst>
                <a:ext uri="{FF2B5EF4-FFF2-40B4-BE49-F238E27FC236}">
                  <a16:creationId xmlns:a16="http://schemas.microsoft.com/office/drawing/2014/main" id="{9D455D17-34CB-4FDE-8E3F-E54361601D38}"/>
                </a:ext>
              </a:extLst>
            </p:cNvPr>
            <p:cNvSpPr/>
            <p:nvPr/>
          </p:nvSpPr>
          <p:spPr>
            <a:xfrm>
              <a:off x="1758778" y="2418072"/>
              <a:ext cx="3108972" cy="721295"/>
            </a:xfrm>
            <a:prstGeom prst="rect">
              <a:avLst/>
            </a:prstGeom>
            <a:gradFill>
              <a:gsLst>
                <a:gs pos="2000">
                  <a:srgbClr val="1B4C5B"/>
                </a:gs>
                <a:gs pos="51000">
                  <a:srgbClr val="26697E"/>
                </a:gs>
                <a:gs pos="100000">
                  <a:srgbClr val="2E99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800" b="1" dirty="0">
                  <a:latin typeface="DK Breakfast Burrito" panose="02000000000000000000" pitchFamily="50" charset="0"/>
                  <a:ea typeface="ChildsWish" panose="02000603000000000000" pitchFamily="2" charset="0"/>
                  <a:cs typeface="Angie Atore" panose="00000400000000000000" pitchFamily="2" charset="-79"/>
                </a:rPr>
                <a:t>paradigma</a:t>
              </a:r>
              <a:endParaRPr lang="es-MX" sz="4000" b="1" dirty="0">
                <a:latin typeface="DK Breakfast Burrito" panose="02000000000000000000" pitchFamily="50" charset="0"/>
                <a:ea typeface="ChildsWish" panose="02000603000000000000" pitchFamily="2" charset="0"/>
                <a:cs typeface="Angie Atore" panose="00000400000000000000" pitchFamily="2" charset="-79"/>
              </a:endParaRPr>
            </a:p>
          </p:txBody>
        </p:sp>
      </p:grpSp>
      <p:sp>
        <p:nvSpPr>
          <p:cNvPr id="24" name="Rectangle 19">
            <a:extLst>
              <a:ext uri="{FF2B5EF4-FFF2-40B4-BE49-F238E27FC236}">
                <a16:creationId xmlns:a16="http://schemas.microsoft.com/office/drawing/2014/main" id="{A8C5D1DD-C0DB-4850-B1D2-7E2AA01A5BFA}"/>
              </a:ext>
            </a:extLst>
          </p:cNvPr>
          <p:cNvSpPr/>
          <p:nvPr/>
        </p:nvSpPr>
        <p:spPr>
          <a:xfrm>
            <a:off x="8642555" y="166624"/>
            <a:ext cx="2819990" cy="6497999"/>
          </a:xfrm>
          <a:custGeom>
            <a:avLst/>
            <a:gdLst>
              <a:gd name="connsiteX0" fmla="*/ 0 w 414017"/>
              <a:gd name="connsiteY0" fmla="*/ 0 h 6497999"/>
              <a:gd name="connsiteX1" fmla="*/ 414017 w 414017"/>
              <a:gd name="connsiteY1" fmla="*/ 0 h 6497999"/>
              <a:gd name="connsiteX2" fmla="*/ 414017 w 414017"/>
              <a:gd name="connsiteY2" fmla="*/ 6497999 h 6497999"/>
              <a:gd name="connsiteX3" fmla="*/ 0 w 414017"/>
              <a:gd name="connsiteY3" fmla="*/ 6497999 h 6497999"/>
              <a:gd name="connsiteX4" fmla="*/ 0 w 414017"/>
              <a:gd name="connsiteY4" fmla="*/ 0 h 6497999"/>
              <a:gd name="connsiteX0" fmla="*/ 1240851 w 1654868"/>
              <a:gd name="connsiteY0" fmla="*/ 0 h 6497999"/>
              <a:gd name="connsiteX1" fmla="*/ 1654868 w 1654868"/>
              <a:gd name="connsiteY1" fmla="*/ 0 h 6497999"/>
              <a:gd name="connsiteX2" fmla="*/ 1654868 w 1654868"/>
              <a:gd name="connsiteY2" fmla="*/ 6497999 h 6497999"/>
              <a:gd name="connsiteX3" fmla="*/ 1240851 w 1654868"/>
              <a:gd name="connsiteY3" fmla="*/ 6497999 h 6497999"/>
              <a:gd name="connsiteX4" fmla="*/ 0 w 1654868"/>
              <a:gd name="connsiteY4" fmla="*/ 3358241 h 6497999"/>
              <a:gd name="connsiteX5" fmla="*/ 1240851 w 1654868"/>
              <a:gd name="connsiteY5" fmla="*/ 0 h 6497999"/>
              <a:gd name="connsiteX0" fmla="*/ 1240851 w 1654868"/>
              <a:gd name="connsiteY0" fmla="*/ 0 h 6497999"/>
              <a:gd name="connsiteX1" fmla="*/ 1654868 w 1654868"/>
              <a:gd name="connsiteY1" fmla="*/ 0 h 6497999"/>
              <a:gd name="connsiteX2" fmla="*/ 1654868 w 1654868"/>
              <a:gd name="connsiteY2" fmla="*/ 6497999 h 6497999"/>
              <a:gd name="connsiteX3" fmla="*/ 1240851 w 1654868"/>
              <a:gd name="connsiteY3" fmla="*/ 6497999 h 6497999"/>
              <a:gd name="connsiteX4" fmla="*/ 0 w 1654868"/>
              <a:gd name="connsiteY4" fmla="*/ 3358241 h 6497999"/>
              <a:gd name="connsiteX5" fmla="*/ 1240851 w 1654868"/>
              <a:gd name="connsiteY5" fmla="*/ 0 h 6497999"/>
              <a:gd name="connsiteX0" fmla="*/ 945883 w 1359900"/>
              <a:gd name="connsiteY0" fmla="*/ 0 h 6497999"/>
              <a:gd name="connsiteX1" fmla="*/ 1359900 w 1359900"/>
              <a:gd name="connsiteY1" fmla="*/ 0 h 6497999"/>
              <a:gd name="connsiteX2" fmla="*/ 1359900 w 1359900"/>
              <a:gd name="connsiteY2" fmla="*/ 6497999 h 6497999"/>
              <a:gd name="connsiteX3" fmla="*/ 945883 w 1359900"/>
              <a:gd name="connsiteY3" fmla="*/ 6497999 h 6497999"/>
              <a:gd name="connsiteX4" fmla="*/ 0 w 1359900"/>
              <a:gd name="connsiteY4" fmla="*/ 2399596 h 6497999"/>
              <a:gd name="connsiteX5" fmla="*/ 945883 w 1359900"/>
              <a:gd name="connsiteY5" fmla="*/ 0 h 6497999"/>
              <a:gd name="connsiteX0" fmla="*/ 2759934 w 3173951"/>
              <a:gd name="connsiteY0" fmla="*/ 0 h 6497999"/>
              <a:gd name="connsiteX1" fmla="*/ 3173951 w 3173951"/>
              <a:gd name="connsiteY1" fmla="*/ 0 h 6497999"/>
              <a:gd name="connsiteX2" fmla="*/ 3173951 w 3173951"/>
              <a:gd name="connsiteY2" fmla="*/ 6497999 h 6497999"/>
              <a:gd name="connsiteX3" fmla="*/ 2759934 w 3173951"/>
              <a:gd name="connsiteY3" fmla="*/ 6497999 h 6497999"/>
              <a:gd name="connsiteX4" fmla="*/ 0 w 3173951"/>
              <a:gd name="connsiteY4" fmla="*/ 2694564 h 6497999"/>
              <a:gd name="connsiteX5" fmla="*/ 2759934 w 3173951"/>
              <a:gd name="connsiteY5" fmla="*/ 0 h 6497999"/>
              <a:gd name="connsiteX0" fmla="*/ 2612451 w 3026468"/>
              <a:gd name="connsiteY0" fmla="*/ 0 h 6497999"/>
              <a:gd name="connsiteX1" fmla="*/ 3026468 w 3026468"/>
              <a:gd name="connsiteY1" fmla="*/ 0 h 6497999"/>
              <a:gd name="connsiteX2" fmla="*/ 3026468 w 3026468"/>
              <a:gd name="connsiteY2" fmla="*/ 6497999 h 6497999"/>
              <a:gd name="connsiteX3" fmla="*/ 2612451 w 3026468"/>
              <a:gd name="connsiteY3" fmla="*/ 6497999 h 6497999"/>
              <a:gd name="connsiteX4" fmla="*/ 0 w 3026468"/>
              <a:gd name="connsiteY4" fmla="*/ 4449622 h 6497999"/>
              <a:gd name="connsiteX5" fmla="*/ 2612451 w 3026468"/>
              <a:gd name="connsiteY5" fmla="*/ 0 h 6497999"/>
              <a:gd name="connsiteX0" fmla="*/ 2405973 w 2819990"/>
              <a:gd name="connsiteY0" fmla="*/ 0 h 6497999"/>
              <a:gd name="connsiteX1" fmla="*/ 2819990 w 2819990"/>
              <a:gd name="connsiteY1" fmla="*/ 0 h 6497999"/>
              <a:gd name="connsiteX2" fmla="*/ 2819990 w 2819990"/>
              <a:gd name="connsiteY2" fmla="*/ 6497999 h 6497999"/>
              <a:gd name="connsiteX3" fmla="*/ 2405973 w 2819990"/>
              <a:gd name="connsiteY3" fmla="*/ 6497999 h 6497999"/>
              <a:gd name="connsiteX4" fmla="*/ 0 w 2819990"/>
              <a:gd name="connsiteY4" fmla="*/ 2547080 h 6497999"/>
              <a:gd name="connsiteX5" fmla="*/ 2405973 w 2819990"/>
              <a:gd name="connsiteY5" fmla="*/ 0 h 649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9990" h="6497999">
                <a:moveTo>
                  <a:pt x="2405973" y="0"/>
                </a:moveTo>
                <a:lnTo>
                  <a:pt x="2819990" y="0"/>
                </a:lnTo>
                <a:lnTo>
                  <a:pt x="2819990" y="6497999"/>
                </a:lnTo>
                <a:lnTo>
                  <a:pt x="2405973" y="6497999"/>
                </a:lnTo>
                <a:cubicBezTo>
                  <a:pt x="2405311" y="5377671"/>
                  <a:pt x="662" y="3667408"/>
                  <a:pt x="0" y="2547080"/>
                </a:cubicBezTo>
                <a:cubicBezTo>
                  <a:pt x="236636" y="380530"/>
                  <a:pt x="1992356" y="1119414"/>
                  <a:pt x="2405973" y="0"/>
                </a:cubicBezTo>
                <a:close/>
              </a:path>
            </a:pathLst>
          </a:custGeom>
          <a:blipFill dpi="0" rotWithShape="1">
            <a:blip r:embed="rId3"/>
            <a:srcRect/>
            <a:tile tx="0" ty="0" sx="20000" sy="2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19418066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1A35"/>
        </a:solidFill>
        <a:effectLst/>
      </p:bgPr>
    </p:bg>
    <p:spTree>
      <p:nvGrpSpPr>
        <p:cNvPr id="1" name=""/>
        <p:cNvGrpSpPr/>
        <p:nvPr/>
      </p:nvGrpSpPr>
      <p:grpSpPr>
        <a:xfrm>
          <a:off x="0" y="0"/>
          <a:ext cx="0" cy="0"/>
          <a:chOff x="0" y="0"/>
          <a:chExt cx="0" cy="0"/>
        </a:xfrm>
      </p:grpSpPr>
      <p:grpSp>
        <p:nvGrpSpPr>
          <p:cNvPr id="27" name="Grupo 86">
            <a:extLst>
              <a:ext uri="{FF2B5EF4-FFF2-40B4-BE49-F238E27FC236}">
                <a16:creationId xmlns:a16="http://schemas.microsoft.com/office/drawing/2014/main" id="{9EF3FD3F-E87D-4CD5-9280-52D8122EAC4E}"/>
              </a:ext>
            </a:extLst>
          </p:cNvPr>
          <p:cNvGrpSpPr/>
          <p:nvPr/>
        </p:nvGrpSpPr>
        <p:grpSpPr>
          <a:xfrm>
            <a:off x="0" y="0"/>
            <a:ext cx="12192000" cy="6858000"/>
            <a:chOff x="0" y="0"/>
            <a:chExt cx="12192000" cy="6858000"/>
          </a:xfrm>
        </p:grpSpPr>
        <p:sp>
          <p:nvSpPr>
            <p:cNvPr id="28" name="Rectángulo: esquinas redondeadas 12">
              <a:extLst>
                <a:ext uri="{FF2B5EF4-FFF2-40B4-BE49-F238E27FC236}">
                  <a16:creationId xmlns:a16="http://schemas.microsoft.com/office/drawing/2014/main" id="{6D010B96-022A-4267-980C-4D7A7A78405D}"/>
                </a:ext>
              </a:extLst>
            </p:cNvPr>
            <p:cNvSpPr/>
            <p:nvPr/>
          </p:nvSpPr>
          <p:spPr>
            <a:xfrm>
              <a:off x="0" y="0"/>
              <a:ext cx="12192000" cy="6858000"/>
            </a:xfrm>
            <a:prstGeom prst="roundRect">
              <a:avLst>
                <a:gd name="adj" fmla="val 8257"/>
              </a:avLst>
            </a:prstGeom>
            <a:solidFill>
              <a:srgbClr val="14AC79"/>
            </a:solidFill>
            <a:ln>
              <a:noFill/>
            </a:ln>
            <a:scene3d>
              <a:camera prst="orthographicFront"/>
              <a:lightRig rig="threePt" dir="t"/>
            </a:scene3d>
            <a:sp3d prstMaterial="metal">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 name="Rectángulo: esquinas redondeadas 74">
              <a:extLst>
                <a:ext uri="{FF2B5EF4-FFF2-40B4-BE49-F238E27FC236}">
                  <a16:creationId xmlns:a16="http://schemas.microsoft.com/office/drawing/2014/main" id="{B562DF08-ABF7-4827-A2DF-92B3B3729611}"/>
                </a:ext>
              </a:extLst>
            </p:cNvPr>
            <p:cNvSpPr/>
            <p:nvPr/>
          </p:nvSpPr>
          <p:spPr>
            <a:xfrm>
              <a:off x="85380" y="90000"/>
              <a:ext cx="12013200" cy="6678000"/>
            </a:xfrm>
            <a:prstGeom prst="roundRect">
              <a:avLst>
                <a:gd name="adj" fmla="val 825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0" name="Rectángulo: esquinas redondeadas 75">
              <a:extLst>
                <a:ext uri="{FF2B5EF4-FFF2-40B4-BE49-F238E27FC236}">
                  <a16:creationId xmlns:a16="http://schemas.microsoft.com/office/drawing/2014/main" id="{4573DD56-664A-40E3-AED5-7CFF58EFDB87}"/>
                </a:ext>
              </a:extLst>
            </p:cNvPr>
            <p:cNvSpPr/>
            <p:nvPr/>
          </p:nvSpPr>
          <p:spPr>
            <a:xfrm>
              <a:off x="721073" y="180000"/>
              <a:ext cx="10753200" cy="6498000"/>
            </a:xfrm>
            <a:prstGeom prst="roundRect">
              <a:avLst>
                <a:gd name="adj" fmla="val 0"/>
              </a:avLst>
            </a:prstGeom>
            <a:solidFill>
              <a:srgbClr val="00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1" name="Rectángulo: esquinas redondeadas 17">
              <a:extLst>
                <a:ext uri="{FF2B5EF4-FFF2-40B4-BE49-F238E27FC236}">
                  <a16:creationId xmlns:a16="http://schemas.microsoft.com/office/drawing/2014/main" id="{FF0E2314-722E-4AB0-87E9-2C0DE5086700}"/>
                </a:ext>
              </a:extLst>
            </p:cNvPr>
            <p:cNvSpPr/>
            <p:nvPr/>
          </p:nvSpPr>
          <p:spPr>
            <a:xfrm>
              <a:off x="285407" y="1989000"/>
              <a:ext cx="235639" cy="2880000"/>
            </a:xfrm>
            <a:prstGeom prst="roundRect">
              <a:avLst>
                <a:gd name="adj" fmla="val 50000"/>
              </a:avLst>
            </a:prstGeom>
            <a:pattFill prst="openDmnd">
              <a:fgClr>
                <a:schemeClr val="tx1">
                  <a:lumMod val="95000"/>
                  <a:lumOff val="5000"/>
                </a:schemeClr>
              </a:fgClr>
              <a:bgClr>
                <a:schemeClr val="bg2">
                  <a:lumMod val="25000"/>
                </a:schemeClr>
              </a:bgClr>
            </a:pattFill>
            <a:ln>
              <a:solidFill>
                <a:schemeClr val="tx1"/>
              </a:solidFill>
            </a:ln>
            <a:effectLst>
              <a:innerShdw blurRad="114300" dist="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2" name="Elipse 76">
              <a:extLst>
                <a:ext uri="{FF2B5EF4-FFF2-40B4-BE49-F238E27FC236}">
                  <a16:creationId xmlns:a16="http://schemas.microsoft.com/office/drawing/2014/main" id="{31A4A8D3-8B74-4821-8F6E-46CB90945220}"/>
                </a:ext>
              </a:extLst>
            </p:cNvPr>
            <p:cNvSpPr/>
            <p:nvPr/>
          </p:nvSpPr>
          <p:spPr>
            <a:xfrm>
              <a:off x="277226" y="769500"/>
              <a:ext cx="252000" cy="2520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 name="Elipse 21">
              <a:extLst>
                <a:ext uri="{FF2B5EF4-FFF2-40B4-BE49-F238E27FC236}">
                  <a16:creationId xmlns:a16="http://schemas.microsoft.com/office/drawing/2014/main" id="{0BE5A25C-F6F0-4CBA-A6A1-E0195A08E1AE}"/>
                </a:ext>
              </a:extLst>
            </p:cNvPr>
            <p:cNvSpPr/>
            <p:nvPr/>
          </p:nvSpPr>
          <p:spPr>
            <a:xfrm>
              <a:off x="368765" y="859500"/>
              <a:ext cx="72000" cy="72000"/>
            </a:xfrm>
            <a:prstGeom prst="ellipse">
              <a:avLst/>
            </a:prstGeom>
            <a:gradFill flip="none" rotWithShape="1">
              <a:gsLst>
                <a:gs pos="34000">
                  <a:srgbClr val="7030A0"/>
                </a:gs>
                <a:gs pos="85000">
                  <a:srgbClr val="FF0000"/>
                </a:gs>
                <a:gs pos="8000">
                  <a:schemeClr val="accent5"/>
                </a:gs>
                <a:gs pos="55000">
                  <a:srgbClr val="BB0D9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Rectángulo: esquinas redondeadas 23">
              <a:extLst>
                <a:ext uri="{FF2B5EF4-FFF2-40B4-BE49-F238E27FC236}">
                  <a16:creationId xmlns:a16="http://schemas.microsoft.com/office/drawing/2014/main" id="{F4253EC4-87DE-4232-AFB3-E99A05602C7E}"/>
                </a:ext>
              </a:extLst>
            </p:cNvPr>
            <p:cNvSpPr/>
            <p:nvPr/>
          </p:nvSpPr>
          <p:spPr>
            <a:xfrm>
              <a:off x="11606426" y="3249000"/>
              <a:ext cx="360000" cy="360000"/>
            </a:xfrm>
            <a:prstGeom prst="roundRect">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 name="Triángulo isósceles 82">
              <a:extLst>
                <a:ext uri="{FF2B5EF4-FFF2-40B4-BE49-F238E27FC236}">
                  <a16:creationId xmlns:a16="http://schemas.microsoft.com/office/drawing/2014/main" id="{8AB0AB06-AE2E-4DDE-A04D-4BCD380C8D1B}"/>
                </a:ext>
              </a:extLst>
            </p:cNvPr>
            <p:cNvSpPr/>
            <p:nvPr/>
          </p:nvSpPr>
          <p:spPr>
            <a:xfrm flipV="1">
              <a:off x="11605290" y="5020892"/>
              <a:ext cx="360000" cy="360000"/>
            </a:xfrm>
            <a:prstGeom prst="triangl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36" name="Grupo 85">
              <a:extLst>
                <a:ext uri="{FF2B5EF4-FFF2-40B4-BE49-F238E27FC236}">
                  <a16:creationId xmlns:a16="http://schemas.microsoft.com/office/drawing/2014/main" id="{70CACFB1-5FA2-4028-9A26-80B2940B44A4}"/>
                </a:ext>
              </a:extLst>
            </p:cNvPr>
            <p:cNvGrpSpPr/>
            <p:nvPr/>
          </p:nvGrpSpPr>
          <p:grpSpPr>
            <a:xfrm>
              <a:off x="11651050" y="1387108"/>
              <a:ext cx="263858" cy="450000"/>
              <a:chOff x="10620654" y="1322776"/>
              <a:chExt cx="263858" cy="450000"/>
            </a:xfrm>
          </p:grpSpPr>
          <p:sp>
            <p:nvSpPr>
              <p:cNvPr id="37" name="Rectángulo 83">
                <a:extLst>
                  <a:ext uri="{FF2B5EF4-FFF2-40B4-BE49-F238E27FC236}">
                    <a16:creationId xmlns:a16="http://schemas.microsoft.com/office/drawing/2014/main" id="{0D6068CB-625A-4C40-8809-6CC492F6DF06}"/>
                  </a:ext>
                </a:extLst>
              </p:cNvPr>
              <p:cNvSpPr/>
              <p:nvPr/>
            </p:nvSpPr>
            <p:spPr>
              <a:xfrm>
                <a:off x="10620654" y="132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38" name="Rectángulo 84">
                <a:extLst>
                  <a:ext uri="{FF2B5EF4-FFF2-40B4-BE49-F238E27FC236}">
                    <a16:creationId xmlns:a16="http://schemas.microsoft.com/office/drawing/2014/main" id="{8A61D650-BA46-47D2-AECD-64399246BE53}"/>
                  </a:ext>
                </a:extLst>
              </p:cNvPr>
              <p:cNvSpPr/>
              <p:nvPr/>
            </p:nvSpPr>
            <p:spPr>
              <a:xfrm>
                <a:off x="10704512" y="141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grpSp>
      </p:grpSp>
      <p:pic>
        <p:nvPicPr>
          <p:cNvPr id="2052" name="Picture 4" descr="https://asesoriasredesycomputadores.com/wp-content/uploads/2016/06/android-logo.png">
            <a:extLst>
              <a:ext uri="{FF2B5EF4-FFF2-40B4-BE49-F238E27FC236}">
                <a16:creationId xmlns:a16="http://schemas.microsoft.com/office/drawing/2014/main" id="{053620DD-8CB4-46F5-AA3B-7370A443A8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7244" y="1196752"/>
            <a:ext cx="5358556" cy="2820623"/>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34">
            <a:extLst>
              <a:ext uri="{FF2B5EF4-FFF2-40B4-BE49-F238E27FC236}">
                <a16:creationId xmlns:a16="http://schemas.microsoft.com/office/drawing/2014/main" id="{2AEE7289-CFF5-4C33-BD87-A70FCFC2E296}"/>
              </a:ext>
            </a:extLst>
          </p:cNvPr>
          <p:cNvSpPr/>
          <p:nvPr/>
        </p:nvSpPr>
        <p:spPr>
          <a:xfrm>
            <a:off x="8400256" y="180000"/>
            <a:ext cx="3081399" cy="6498000"/>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367510 w 781527"/>
              <a:gd name="connsiteY0" fmla="*/ 0 h 10753201"/>
              <a:gd name="connsiteX1" fmla="*/ 781527 w 781527"/>
              <a:gd name="connsiteY1" fmla="*/ 0 h 10753201"/>
              <a:gd name="connsiteX2" fmla="*/ 781527 w 781527"/>
              <a:gd name="connsiteY2" fmla="*/ 10753201 h 10753201"/>
              <a:gd name="connsiteX3" fmla="*/ 367510 w 781527"/>
              <a:gd name="connsiteY3" fmla="*/ 10753201 h 10753201"/>
              <a:gd name="connsiteX4" fmla="*/ 55 w 781527"/>
              <a:gd name="connsiteY4" fmla="*/ 771860 h 10753201"/>
              <a:gd name="connsiteX5" fmla="*/ 367510 w 781527"/>
              <a:gd name="connsiteY5" fmla="*/ 0 h 10753201"/>
              <a:gd name="connsiteX0" fmla="*/ 368308 w 782325"/>
              <a:gd name="connsiteY0" fmla="*/ 0 h 10753201"/>
              <a:gd name="connsiteX1" fmla="*/ 782325 w 782325"/>
              <a:gd name="connsiteY1" fmla="*/ 0 h 10753201"/>
              <a:gd name="connsiteX2" fmla="*/ 782325 w 782325"/>
              <a:gd name="connsiteY2" fmla="*/ 10753201 h 10753201"/>
              <a:gd name="connsiteX3" fmla="*/ 368308 w 782325"/>
              <a:gd name="connsiteY3" fmla="*/ 10753201 h 10753201"/>
              <a:gd name="connsiteX4" fmla="*/ 649782 w 782325"/>
              <a:gd name="connsiteY4" fmla="*/ 3544557 h 10753201"/>
              <a:gd name="connsiteX5" fmla="*/ 853 w 782325"/>
              <a:gd name="connsiteY5" fmla="*/ 771860 h 10753201"/>
              <a:gd name="connsiteX6" fmla="*/ 368308 w 782325"/>
              <a:gd name="connsiteY6" fmla="*/ 0 h 1075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2325" h="10753201">
                <a:moveTo>
                  <a:pt x="368308" y="0"/>
                </a:moveTo>
                <a:lnTo>
                  <a:pt x="782325" y="0"/>
                </a:lnTo>
                <a:lnTo>
                  <a:pt x="782325" y="10753201"/>
                </a:lnTo>
                <a:lnTo>
                  <a:pt x="368308" y="10753201"/>
                </a:lnTo>
                <a:cubicBezTo>
                  <a:pt x="272475" y="9935218"/>
                  <a:pt x="711025" y="5208114"/>
                  <a:pt x="649782" y="3544557"/>
                </a:cubicBezTo>
                <a:cubicBezTo>
                  <a:pt x="588540" y="1881000"/>
                  <a:pt x="-25977" y="1746078"/>
                  <a:pt x="853" y="771860"/>
                </a:cubicBezTo>
                <a:lnTo>
                  <a:pt x="368308" y="0"/>
                </a:lnTo>
                <a:close/>
              </a:path>
            </a:pathLst>
          </a:custGeom>
          <a:blipFill dpi="0" rotWithShape="1">
            <a:blip r:embed="rId3"/>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4" name="Rectangle 35">
            <a:extLst>
              <a:ext uri="{FF2B5EF4-FFF2-40B4-BE49-F238E27FC236}">
                <a16:creationId xmlns:a16="http://schemas.microsoft.com/office/drawing/2014/main" id="{09BC56C7-C0BD-4C86-879D-26F71E2E7085}"/>
              </a:ext>
            </a:extLst>
          </p:cNvPr>
          <p:cNvSpPr/>
          <p:nvPr/>
        </p:nvSpPr>
        <p:spPr>
          <a:xfrm rot="10800000">
            <a:off x="717727" y="180000"/>
            <a:ext cx="1345826" cy="6498000"/>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380180 w 794197"/>
              <a:gd name="connsiteY0" fmla="*/ 0 h 10753201"/>
              <a:gd name="connsiteX1" fmla="*/ 794197 w 794197"/>
              <a:gd name="connsiteY1" fmla="*/ 0 h 10753201"/>
              <a:gd name="connsiteX2" fmla="*/ 794197 w 794197"/>
              <a:gd name="connsiteY2" fmla="*/ 10753201 h 10753201"/>
              <a:gd name="connsiteX3" fmla="*/ 380180 w 794197"/>
              <a:gd name="connsiteY3" fmla="*/ 10753201 h 10753201"/>
              <a:gd name="connsiteX4" fmla="*/ 380180 w 794197"/>
              <a:gd name="connsiteY4" fmla="*/ 0 h 10753201"/>
              <a:gd name="connsiteX0" fmla="*/ 629264 w 1043281"/>
              <a:gd name="connsiteY0" fmla="*/ 0 h 10753201"/>
              <a:gd name="connsiteX1" fmla="*/ 1043281 w 1043281"/>
              <a:gd name="connsiteY1" fmla="*/ 0 h 10753201"/>
              <a:gd name="connsiteX2" fmla="*/ 1043281 w 1043281"/>
              <a:gd name="connsiteY2" fmla="*/ 10753201 h 10753201"/>
              <a:gd name="connsiteX3" fmla="*/ 629264 w 1043281"/>
              <a:gd name="connsiteY3" fmla="*/ 10753201 h 10753201"/>
              <a:gd name="connsiteX4" fmla="*/ 629264 w 1043281"/>
              <a:gd name="connsiteY4" fmla="*/ 0 h 10753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281" h="10753201">
                <a:moveTo>
                  <a:pt x="629264" y="0"/>
                </a:moveTo>
                <a:lnTo>
                  <a:pt x="1043281" y="0"/>
                </a:lnTo>
                <a:lnTo>
                  <a:pt x="1043281" y="10753201"/>
                </a:lnTo>
                <a:lnTo>
                  <a:pt x="629264" y="10753201"/>
                </a:lnTo>
                <a:cubicBezTo>
                  <a:pt x="629264" y="7168801"/>
                  <a:pt x="-786582" y="369251"/>
                  <a:pt x="629264" y="0"/>
                </a:cubicBezTo>
                <a:close/>
              </a:path>
            </a:pathLst>
          </a:custGeom>
          <a:blipFill dpi="0" rotWithShape="1">
            <a:blip r:embed="rId3"/>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50" name="Picture 2" descr="https://camo.githubusercontent.com/0617f4657fef12e8d16db45b8d73def73144b09f/68747470733a2f2f646576656c6f7065722e6665646f726170726f6a6563742e6f72672f7374617469632f6c6f676f2f6373686172702e706e67">
            <a:extLst>
              <a:ext uri="{FF2B5EF4-FFF2-40B4-BE49-F238E27FC236}">
                <a16:creationId xmlns:a16="http://schemas.microsoft.com/office/drawing/2014/main" id="{B91288C3-B329-4645-BA32-30E22BD4D7B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13522" y="3315184"/>
            <a:ext cx="3190875" cy="3429000"/>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
            <a:extLst>
              <a:ext uri="{FF2B5EF4-FFF2-40B4-BE49-F238E27FC236}">
                <a16:creationId xmlns:a16="http://schemas.microsoft.com/office/drawing/2014/main" id="{2ECD67A5-C572-4981-8E98-BFB86ED58C2F}"/>
              </a:ext>
            </a:extLst>
          </p:cNvPr>
          <p:cNvGrpSpPr/>
          <p:nvPr/>
        </p:nvGrpSpPr>
        <p:grpSpPr>
          <a:xfrm>
            <a:off x="721072" y="293740"/>
            <a:ext cx="3894408" cy="1078520"/>
            <a:chOff x="1220274" y="2060847"/>
            <a:chExt cx="3647476" cy="1078520"/>
          </a:xfrm>
        </p:grpSpPr>
        <p:sp>
          <p:nvSpPr>
            <p:cNvPr id="20" name="Parallelogram 38">
              <a:extLst>
                <a:ext uri="{FF2B5EF4-FFF2-40B4-BE49-F238E27FC236}">
                  <a16:creationId xmlns:a16="http://schemas.microsoft.com/office/drawing/2014/main" id="{7939B0BF-6818-4569-BD34-E0A20601F287}"/>
                </a:ext>
              </a:extLst>
            </p:cNvPr>
            <p:cNvSpPr/>
            <p:nvPr/>
          </p:nvSpPr>
          <p:spPr>
            <a:xfrm rot="16200000">
              <a:off x="1008463" y="2272658"/>
              <a:ext cx="834851" cy="411230"/>
            </a:xfrm>
            <a:prstGeom prst="parallelogram">
              <a:avLst>
                <a:gd name="adj" fmla="val 44901"/>
              </a:avLst>
            </a:prstGeom>
            <a:pattFill prst="lgConfetti">
              <a:fgClr>
                <a:schemeClr val="bg2">
                  <a:lumMod val="25000"/>
                </a:schemeClr>
              </a:fgClr>
              <a:bgClr>
                <a:schemeClr val="bg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21" name="Rectangle 56">
              <a:extLst>
                <a:ext uri="{FF2B5EF4-FFF2-40B4-BE49-F238E27FC236}">
                  <a16:creationId xmlns:a16="http://schemas.microsoft.com/office/drawing/2014/main" id="{C3DD76E1-7A0B-4057-BC5F-2A586828CEBC}"/>
                </a:ext>
              </a:extLst>
            </p:cNvPr>
            <p:cNvSpPr/>
            <p:nvPr/>
          </p:nvSpPr>
          <p:spPr>
            <a:xfrm>
              <a:off x="1567969" y="2248973"/>
              <a:ext cx="3108972" cy="646724"/>
            </a:xfrm>
            <a:prstGeom prst="rect">
              <a:avLst/>
            </a:prstGeom>
            <a:pattFill prst="lgConfetti">
              <a:fgClr>
                <a:schemeClr val="bg2">
                  <a:lumMod val="25000"/>
                </a:schemeClr>
              </a:fgClr>
              <a:bgClr>
                <a:srgbClr val="A2AFC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22" name="Rectangle 57">
              <a:extLst>
                <a:ext uri="{FF2B5EF4-FFF2-40B4-BE49-F238E27FC236}">
                  <a16:creationId xmlns:a16="http://schemas.microsoft.com/office/drawing/2014/main" id="{00A57A01-04A8-431B-BC5D-50905CA238CE}"/>
                </a:ext>
              </a:extLst>
            </p:cNvPr>
            <p:cNvSpPr/>
            <p:nvPr/>
          </p:nvSpPr>
          <p:spPr>
            <a:xfrm>
              <a:off x="1758778" y="2418072"/>
              <a:ext cx="3108972" cy="721295"/>
            </a:xfrm>
            <a:prstGeom prst="rect">
              <a:avLst/>
            </a:prstGeom>
            <a:gradFill>
              <a:gsLst>
                <a:gs pos="2000">
                  <a:srgbClr val="1B4C5B"/>
                </a:gs>
                <a:gs pos="51000">
                  <a:srgbClr val="26697E"/>
                </a:gs>
                <a:gs pos="100000">
                  <a:srgbClr val="2E99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800" b="1" dirty="0">
                  <a:latin typeface="DK Breakfast Burrito" panose="02000000000000000000" pitchFamily="50" charset="0"/>
                  <a:ea typeface="ChildsWish" panose="02000603000000000000" pitchFamily="2" charset="0"/>
                  <a:cs typeface="Angie Atore" panose="00000400000000000000" pitchFamily="2" charset="-79"/>
                </a:rPr>
                <a:t>Lenguaje y SO</a:t>
              </a:r>
              <a:endParaRPr lang="es-MX" sz="4000" b="1" dirty="0">
                <a:latin typeface="DK Breakfast Burrito" panose="02000000000000000000" pitchFamily="50" charset="0"/>
                <a:ea typeface="ChildsWish" panose="02000603000000000000" pitchFamily="2" charset="0"/>
                <a:cs typeface="Angie Atore" panose="00000400000000000000" pitchFamily="2" charset="-79"/>
              </a:endParaRPr>
            </a:p>
          </p:txBody>
        </p:sp>
      </p:grpSp>
    </p:spTree>
    <p:extLst>
      <p:ext uri="{BB962C8B-B14F-4D97-AF65-F5344CB8AC3E}">
        <p14:creationId xmlns:p14="http://schemas.microsoft.com/office/powerpoint/2010/main" val="11429510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1A35"/>
        </a:solidFill>
        <a:effectLst/>
      </p:bgPr>
    </p:bg>
    <p:spTree>
      <p:nvGrpSpPr>
        <p:cNvPr id="1" name=""/>
        <p:cNvGrpSpPr/>
        <p:nvPr/>
      </p:nvGrpSpPr>
      <p:grpSpPr>
        <a:xfrm>
          <a:off x="0" y="0"/>
          <a:ext cx="0" cy="0"/>
          <a:chOff x="0" y="0"/>
          <a:chExt cx="0" cy="0"/>
        </a:xfrm>
      </p:grpSpPr>
      <p:grpSp>
        <p:nvGrpSpPr>
          <p:cNvPr id="27" name="Grupo 86">
            <a:extLst>
              <a:ext uri="{FF2B5EF4-FFF2-40B4-BE49-F238E27FC236}">
                <a16:creationId xmlns:a16="http://schemas.microsoft.com/office/drawing/2014/main" id="{9EF3FD3F-E87D-4CD5-9280-52D8122EAC4E}"/>
              </a:ext>
            </a:extLst>
          </p:cNvPr>
          <p:cNvGrpSpPr/>
          <p:nvPr/>
        </p:nvGrpSpPr>
        <p:grpSpPr>
          <a:xfrm>
            <a:off x="0" y="0"/>
            <a:ext cx="12192000" cy="6858000"/>
            <a:chOff x="0" y="0"/>
            <a:chExt cx="12192000" cy="6858000"/>
          </a:xfrm>
        </p:grpSpPr>
        <p:sp>
          <p:nvSpPr>
            <p:cNvPr id="28" name="Rectángulo: esquinas redondeadas 12">
              <a:extLst>
                <a:ext uri="{FF2B5EF4-FFF2-40B4-BE49-F238E27FC236}">
                  <a16:creationId xmlns:a16="http://schemas.microsoft.com/office/drawing/2014/main" id="{6D010B96-022A-4267-980C-4D7A7A78405D}"/>
                </a:ext>
              </a:extLst>
            </p:cNvPr>
            <p:cNvSpPr/>
            <p:nvPr/>
          </p:nvSpPr>
          <p:spPr>
            <a:xfrm>
              <a:off x="0" y="0"/>
              <a:ext cx="12192000" cy="6858000"/>
            </a:xfrm>
            <a:prstGeom prst="roundRect">
              <a:avLst>
                <a:gd name="adj" fmla="val 8257"/>
              </a:avLst>
            </a:prstGeom>
            <a:solidFill>
              <a:srgbClr val="14AC79"/>
            </a:solidFill>
            <a:ln>
              <a:noFill/>
            </a:ln>
            <a:scene3d>
              <a:camera prst="orthographicFront"/>
              <a:lightRig rig="threePt" dir="t"/>
            </a:scene3d>
            <a:sp3d prstMaterial="metal">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 name="Rectángulo: esquinas redondeadas 74">
              <a:extLst>
                <a:ext uri="{FF2B5EF4-FFF2-40B4-BE49-F238E27FC236}">
                  <a16:creationId xmlns:a16="http://schemas.microsoft.com/office/drawing/2014/main" id="{B562DF08-ABF7-4827-A2DF-92B3B3729611}"/>
                </a:ext>
              </a:extLst>
            </p:cNvPr>
            <p:cNvSpPr/>
            <p:nvPr/>
          </p:nvSpPr>
          <p:spPr>
            <a:xfrm>
              <a:off x="85380" y="90000"/>
              <a:ext cx="12013200" cy="6678000"/>
            </a:xfrm>
            <a:prstGeom prst="roundRect">
              <a:avLst>
                <a:gd name="adj" fmla="val 825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0" name="Rectángulo: esquinas redondeadas 75">
              <a:extLst>
                <a:ext uri="{FF2B5EF4-FFF2-40B4-BE49-F238E27FC236}">
                  <a16:creationId xmlns:a16="http://schemas.microsoft.com/office/drawing/2014/main" id="{4573DD56-664A-40E3-AED5-7CFF58EFDB87}"/>
                </a:ext>
              </a:extLst>
            </p:cNvPr>
            <p:cNvSpPr/>
            <p:nvPr/>
          </p:nvSpPr>
          <p:spPr>
            <a:xfrm>
              <a:off x="721073" y="180000"/>
              <a:ext cx="10753200" cy="6498000"/>
            </a:xfrm>
            <a:prstGeom prst="roundRect">
              <a:avLst>
                <a:gd name="adj" fmla="val 0"/>
              </a:avLst>
            </a:prstGeom>
            <a:solidFill>
              <a:srgbClr val="00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1" name="Rectángulo: esquinas redondeadas 17">
              <a:extLst>
                <a:ext uri="{FF2B5EF4-FFF2-40B4-BE49-F238E27FC236}">
                  <a16:creationId xmlns:a16="http://schemas.microsoft.com/office/drawing/2014/main" id="{FF0E2314-722E-4AB0-87E9-2C0DE5086700}"/>
                </a:ext>
              </a:extLst>
            </p:cNvPr>
            <p:cNvSpPr/>
            <p:nvPr/>
          </p:nvSpPr>
          <p:spPr>
            <a:xfrm>
              <a:off x="285407" y="1989000"/>
              <a:ext cx="235639" cy="2880000"/>
            </a:xfrm>
            <a:prstGeom prst="roundRect">
              <a:avLst>
                <a:gd name="adj" fmla="val 50000"/>
              </a:avLst>
            </a:prstGeom>
            <a:pattFill prst="openDmnd">
              <a:fgClr>
                <a:schemeClr val="tx1">
                  <a:lumMod val="95000"/>
                  <a:lumOff val="5000"/>
                </a:schemeClr>
              </a:fgClr>
              <a:bgClr>
                <a:schemeClr val="bg2">
                  <a:lumMod val="25000"/>
                </a:schemeClr>
              </a:bgClr>
            </a:pattFill>
            <a:ln>
              <a:solidFill>
                <a:schemeClr val="tx1"/>
              </a:solidFill>
            </a:ln>
            <a:effectLst>
              <a:innerShdw blurRad="114300" dist="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2" name="Elipse 76">
              <a:extLst>
                <a:ext uri="{FF2B5EF4-FFF2-40B4-BE49-F238E27FC236}">
                  <a16:creationId xmlns:a16="http://schemas.microsoft.com/office/drawing/2014/main" id="{31A4A8D3-8B74-4821-8F6E-46CB90945220}"/>
                </a:ext>
              </a:extLst>
            </p:cNvPr>
            <p:cNvSpPr/>
            <p:nvPr/>
          </p:nvSpPr>
          <p:spPr>
            <a:xfrm>
              <a:off x="277226" y="769500"/>
              <a:ext cx="252000" cy="2520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 name="Elipse 21">
              <a:extLst>
                <a:ext uri="{FF2B5EF4-FFF2-40B4-BE49-F238E27FC236}">
                  <a16:creationId xmlns:a16="http://schemas.microsoft.com/office/drawing/2014/main" id="{0BE5A25C-F6F0-4CBA-A6A1-E0195A08E1AE}"/>
                </a:ext>
              </a:extLst>
            </p:cNvPr>
            <p:cNvSpPr/>
            <p:nvPr/>
          </p:nvSpPr>
          <p:spPr>
            <a:xfrm>
              <a:off x="368765" y="859500"/>
              <a:ext cx="72000" cy="72000"/>
            </a:xfrm>
            <a:prstGeom prst="ellipse">
              <a:avLst/>
            </a:prstGeom>
            <a:gradFill flip="none" rotWithShape="1">
              <a:gsLst>
                <a:gs pos="34000">
                  <a:srgbClr val="7030A0"/>
                </a:gs>
                <a:gs pos="85000">
                  <a:srgbClr val="FF0000"/>
                </a:gs>
                <a:gs pos="8000">
                  <a:schemeClr val="accent5"/>
                </a:gs>
                <a:gs pos="55000">
                  <a:srgbClr val="BB0D9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Rectángulo: esquinas redondeadas 23">
              <a:extLst>
                <a:ext uri="{FF2B5EF4-FFF2-40B4-BE49-F238E27FC236}">
                  <a16:creationId xmlns:a16="http://schemas.microsoft.com/office/drawing/2014/main" id="{F4253EC4-87DE-4232-AFB3-E99A05602C7E}"/>
                </a:ext>
              </a:extLst>
            </p:cNvPr>
            <p:cNvSpPr/>
            <p:nvPr/>
          </p:nvSpPr>
          <p:spPr>
            <a:xfrm>
              <a:off x="11606426" y="3249000"/>
              <a:ext cx="360000" cy="360000"/>
            </a:xfrm>
            <a:prstGeom prst="roundRect">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 name="Triángulo isósceles 82">
              <a:extLst>
                <a:ext uri="{FF2B5EF4-FFF2-40B4-BE49-F238E27FC236}">
                  <a16:creationId xmlns:a16="http://schemas.microsoft.com/office/drawing/2014/main" id="{8AB0AB06-AE2E-4DDE-A04D-4BCD380C8D1B}"/>
                </a:ext>
              </a:extLst>
            </p:cNvPr>
            <p:cNvSpPr/>
            <p:nvPr/>
          </p:nvSpPr>
          <p:spPr>
            <a:xfrm flipV="1">
              <a:off x="11605290" y="5020892"/>
              <a:ext cx="360000" cy="360000"/>
            </a:xfrm>
            <a:prstGeom prst="triangl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36" name="Grupo 85">
              <a:extLst>
                <a:ext uri="{FF2B5EF4-FFF2-40B4-BE49-F238E27FC236}">
                  <a16:creationId xmlns:a16="http://schemas.microsoft.com/office/drawing/2014/main" id="{70CACFB1-5FA2-4028-9A26-80B2940B44A4}"/>
                </a:ext>
              </a:extLst>
            </p:cNvPr>
            <p:cNvGrpSpPr/>
            <p:nvPr/>
          </p:nvGrpSpPr>
          <p:grpSpPr>
            <a:xfrm>
              <a:off x="11651050" y="1387108"/>
              <a:ext cx="263858" cy="450000"/>
              <a:chOff x="10620654" y="1322776"/>
              <a:chExt cx="263858" cy="450000"/>
            </a:xfrm>
          </p:grpSpPr>
          <p:sp>
            <p:nvSpPr>
              <p:cNvPr id="37" name="Rectángulo 83">
                <a:extLst>
                  <a:ext uri="{FF2B5EF4-FFF2-40B4-BE49-F238E27FC236}">
                    <a16:creationId xmlns:a16="http://schemas.microsoft.com/office/drawing/2014/main" id="{0D6068CB-625A-4C40-8809-6CC492F6DF06}"/>
                  </a:ext>
                </a:extLst>
              </p:cNvPr>
              <p:cNvSpPr/>
              <p:nvPr/>
            </p:nvSpPr>
            <p:spPr>
              <a:xfrm>
                <a:off x="10620654" y="132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38" name="Rectángulo 84">
                <a:extLst>
                  <a:ext uri="{FF2B5EF4-FFF2-40B4-BE49-F238E27FC236}">
                    <a16:creationId xmlns:a16="http://schemas.microsoft.com/office/drawing/2014/main" id="{8A61D650-BA46-47D2-AECD-64399246BE53}"/>
                  </a:ext>
                </a:extLst>
              </p:cNvPr>
              <p:cNvSpPr/>
              <p:nvPr/>
            </p:nvSpPr>
            <p:spPr>
              <a:xfrm>
                <a:off x="10704512" y="141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grpSp>
      </p:grpSp>
      <p:grpSp>
        <p:nvGrpSpPr>
          <p:cNvPr id="17" name="Grupo 16">
            <a:extLst>
              <a:ext uri="{FF2B5EF4-FFF2-40B4-BE49-F238E27FC236}">
                <a16:creationId xmlns:a16="http://schemas.microsoft.com/office/drawing/2014/main" id="{DE74D2D4-2319-475C-A705-929CB8EECE3C}"/>
              </a:ext>
            </a:extLst>
          </p:cNvPr>
          <p:cNvGrpSpPr/>
          <p:nvPr/>
        </p:nvGrpSpPr>
        <p:grpSpPr>
          <a:xfrm>
            <a:off x="758788" y="1775248"/>
            <a:ext cx="10751872" cy="4403209"/>
            <a:chOff x="-365113" y="20181"/>
            <a:chExt cx="7307009" cy="3157805"/>
          </a:xfrm>
        </p:grpSpPr>
        <p:grpSp>
          <p:nvGrpSpPr>
            <p:cNvPr id="18" name="Grupo 17">
              <a:extLst>
                <a:ext uri="{FF2B5EF4-FFF2-40B4-BE49-F238E27FC236}">
                  <a16:creationId xmlns:a16="http://schemas.microsoft.com/office/drawing/2014/main" id="{64BD04B6-A941-49EC-8DDA-19F69EEEBABF}"/>
                </a:ext>
              </a:extLst>
            </p:cNvPr>
            <p:cNvGrpSpPr/>
            <p:nvPr/>
          </p:nvGrpSpPr>
          <p:grpSpPr>
            <a:xfrm>
              <a:off x="477079" y="993913"/>
              <a:ext cx="1397317" cy="987107"/>
              <a:chOff x="0" y="0"/>
              <a:chExt cx="1397317" cy="987107"/>
            </a:xfrm>
          </p:grpSpPr>
          <p:pic>
            <p:nvPicPr>
              <p:cNvPr id="44" name="Imagen 43">
                <a:extLst>
                  <a:ext uri="{FF2B5EF4-FFF2-40B4-BE49-F238E27FC236}">
                    <a16:creationId xmlns:a16="http://schemas.microsoft.com/office/drawing/2014/main" id="{3543622F-A27F-4FB6-B018-947FFD132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3093588">
                <a:off x="1047750" y="54292"/>
                <a:ext cx="403860" cy="295275"/>
              </a:xfrm>
              <a:prstGeom prst="rect">
                <a:avLst/>
              </a:prstGeom>
            </p:spPr>
          </p:pic>
          <p:pic>
            <p:nvPicPr>
              <p:cNvPr id="45" name="Imagen 44">
                <a:extLst>
                  <a:ext uri="{FF2B5EF4-FFF2-40B4-BE49-F238E27FC236}">
                    <a16:creationId xmlns:a16="http://schemas.microsoft.com/office/drawing/2014/main" id="{ED9A4466-95CF-4424-BABE-EEDF8335D3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311999" flipH="1">
                <a:off x="0" y="349567"/>
                <a:ext cx="1234440" cy="637540"/>
              </a:xfrm>
              <a:prstGeom prst="rect">
                <a:avLst/>
              </a:prstGeom>
            </p:spPr>
          </p:pic>
        </p:grpSp>
        <p:grpSp>
          <p:nvGrpSpPr>
            <p:cNvPr id="19" name="Grupo 18">
              <a:extLst>
                <a:ext uri="{FF2B5EF4-FFF2-40B4-BE49-F238E27FC236}">
                  <a16:creationId xmlns:a16="http://schemas.microsoft.com/office/drawing/2014/main" id="{C5D49527-28EF-47D5-8195-94C48671A996}"/>
                </a:ext>
              </a:extLst>
            </p:cNvPr>
            <p:cNvGrpSpPr/>
            <p:nvPr/>
          </p:nvGrpSpPr>
          <p:grpSpPr>
            <a:xfrm>
              <a:off x="4754880" y="1081377"/>
              <a:ext cx="843145" cy="1233801"/>
              <a:chOff x="0" y="0"/>
              <a:chExt cx="843456" cy="1234120"/>
            </a:xfrm>
          </p:grpSpPr>
          <p:pic>
            <p:nvPicPr>
              <p:cNvPr id="42" name="Imagen 41">
                <a:extLst>
                  <a:ext uri="{FF2B5EF4-FFF2-40B4-BE49-F238E27FC236}">
                    <a16:creationId xmlns:a16="http://schemas.microsoft.com/office/drawing/2014/main" id="{C6E78A7C-2E16-4660-9345-093205FCD3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166" y="168590"/>
                <a:ext cx="542290" cy="1065530"/>
              </a:xfrm>
              <a:prstGeom prst="rect">
                <a:avLst/>
              </a:prstGeom>
            </p:spPr>
          </p:pic>
          <p:pic>
            <p:nvPicPr>
              <p:cNvPr id="43" name="Imagen 42">
                <a:extLst>
                  <a:ext uri="{FF2B5EF4-FFF2-40B4-BE49-F238E27FC236}">
                    <a16:creationId xmlns:a16="http://schemas.microsoft.com/office/drawing/2014/main" id="{7BEA1162-5A3E-41DD-B75C-EA1241EC78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8506412" flipH="1">
                <a:off x="-54293" y="54293"/>
                <a:ext cx="403225" cy="294640"/>
              </a:xfrm>
              <a:prstGeom prst="rect">
                <a:avLst/>
              </a:prstGeom>
            </p:spPr>
          </p:pic>
        </p:grpSp>
        <p:pic>
          <p:nvPicPr>
            <p:cNvPr id="20" name="Imagen 19">
              <a:extLst>
                <a:ext uri="{FF2B5EF4-FFF2-40B4-BE49-F238E27FC236}">
                  <a16:creationId xmlns:a16="http://schemas.microsoft.com/office/drawing/2014/main" id="{FD2448DD-3DEE-4DE8-85A3-0F6D1BA24D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28838" y="611726"/>
              <a:ext cx="461010" cy="704215"/>
            </a:xfrm>
            <a:prstGeom prst="rect">
              <a:avLst/>
            </a:prstGeom>
          </p:spPr>
        </p:pic>
        <p:sp>
          <p:nvSpPr>
            <p:cNvPr id="21" name="Cuadro de texto 2">
              <a:extLst>
                <a:ext uri="{FF2B5EF4-FFF2-40B4-BE49-F238E27FC236}">
                  <a16:creationId xmlns:a16="http://schemas.microsoft.com/office/drawing/2014/main" id="{97FF0EEA-EB14-421D-A6F1-72699D096EC8}"/>
                </a:ext>
              </a:extLst>
            </p:cNvPr>
            <p:cNvSpPr txBox="1">
              <a:spLocks noChangeArrowheads="1"/>
            </p:cNvSpPr>
            <p:nvPr/>
          </p:nvSpPr>
          <p:spPr bwMode="auto">
            <a:xfrm>
              <a:off x="1388831" y="20181"/>
              <a:ext cx="3749862" cy="521335"/>
            </a:xfrm>
            <a:prstGeom prst="rect">
              <a:avLst/>
            </a:prstGeom>
            <a:noFill/>
            <a:ln w="9525">
              <a:noFill/>
              <a:miter lim="800000"/>
              <a:headEnd/>
              <a:tailEnd/>
            </a:ln>
          </p:spPr>
          <p:txBody>
            <a:bodyPr rot="0" vert="horz" wrap="square" lIns="91440" tIns="45720" rIns="91440" bIns="45720" anchor="ctr" anchorCtr="0">
              <a:noAutofit/>
            </a:bodyPr>
            <a:lstStyle/>
            <a:p>
              <a:pPr algn="ctr">
                <a:lnSpc>
                  <a:spcPct val="115000"/>
                </a:lnSpc>
                <a:spcAft>
                  <a:spcPts val="0"/>
                </a:spcAft>
              </a:pPr>
              <a:r>
                <a:rPr lang="es-MX" sz="2400" dirty="0">
                  <a:solidFill>
                    <a:schemeClr val="bg1"/>
                  </a:solidFill>
                  <a:effectLst/>
                  <a:latin typeface="Century Gothic" panose="020B0502020202020204" pitchFamily="34" charset="0"/>
                  <a:ea typeface="Arial" panose="020B0604020202020204" pitchFamily="34" charset="0"/>
                  <a:cs typeface="Arial" panose="020B0604020202020204" pitchFamily="34" charset="0"/>
                </a:rPr>
                <a:t>Comunicación vía bluetooth para el envío/recepción de las señales</a:t>
              </a:r>
            </a:p>
          </p:txBody>
        </p:sp>
        <p:sp>
          <p:nvSpPr>
            <p:cNvPr id="22" name="Cuadro de texto 2">
              <a:extLst>
                <a:ext uri="{FF2B5EF4-FFF2-40B4-BE49-F238E27FC236}">
                  <a16:creationId xmlns:a16="http://schemas.microsoft.com/office/drawing/2014/main" id="{5A385E99-40C6-4393-B214-60E6BBA30B08}"/>
                </a:ext>
              </a:extLst>
            </p:cNvPr>
            <p:cNvSpPr txBox="1">
              <a:spLocks noChangeArrowheads="1"/>
            </p:cNvSpPr>
            <p:nvPr/>
          </p:nvSpPr>
          <p:spPr bwMode="auto">
            <a:xfrm>
              <a:off x="-365113" y="2315178"/>
              <a:ext cx="3164201" cy="521335"/>
            </a:xfrm>
            <a:prstGeom prst="rect">
              <a:avLst/>
            </a:prstGeom>
            <a:noFill/>
            <a:ln w="9525">
              <a:noFill/>
              <a:miter lim="800000"/>
              <a:headEnd/>
              <a:tailEnd/>
            </a:ln>
          </p:spPr>
          <p:txBody>
            <a:bodyPr rot="0" vert="horz" wrap="square" lIns="91440" tIns="45720" rIns="91440" bIns="45720" anchor="ctr" anchorCtr="0">
              <a:noAutofit/>
            </a:bodyPr>
            <a:lstStyle/>
            <a:p>
              <a:pPr algn="ctr">
                <a:lnSpc>
                  <a:spcPct val="115000"/>
                </a:lnSpc>
                <a:spcAft>
                  <a:spcPts val="0"/>
                </a:spcAft>
              </a:pPr>
              <a:r>
                <a:rPr lang="es-MX" sz="2400" dirty="0">
                  <a:solidFill>
                    <a:schemeClr val="bg1"/>
                  </a:solidFill>
                  <a:effectLst/>
                  <a:latin typeface="Century Gothic" panose="020B0502020202020204" pitchFamily="34" charset="0"/>
                  <a:ea typeface="Arial" panose="020B0604020202020204" pitchFamily="34" charset="0"/>
                  <a:cs typeface="Arial" panose="020B0604020202020204" pitchFamily="34" charset="0"/>
                </a:rPr>
                <a:t>Lectura de ondas cerebrales a través de la diadema muse</a:t>
              </a:r>
            </a:p>
          </p:txBody>
        </p:sp>
        <p:sp>
          <p:nvSpPr>
            <p:cNvPr id="23" name="Cuadro de texto 2">
              <a:extLst>
                <a:ext uri="{FF2B5EF4-FFF2-40B4-BE49-F238E27FC236}">
                  <a16:creationId xmlns:a16="http://schemas.microsoft.com/office/drawing/2014/main" id="{5D7F5A6E-B8C6-4670-A6C9-9C40D4CC737F}"/>
                </a:ext>
              </a:extLst>
            </p:cNvPr>
            <p:cNvSpPr txBox="1">
              <a:spLocks noChangeArrowheads="1"/>
            </p:cNvSpPr>
            <p:nvPr/>
          </p:nvSpPr>
          <p:spPr bwMode="auto">
            <a:xfrm>
              <a:off x="3712062" y="2446466"/>
              <a:ext cx="3229834" cy="731520"/>
            </a:xfrm>
            <a:prstGeom prst="rect">
              <a:avLst/>
            </a:prstGeom>
            <a:noFill/>
            <a:ln w="9525">
              <a:noFill/>
              <a:miter lim="800000"/>
              <a:headEnd/>
              <a:tailEnd/>
            </a:ln>
          </p:spPr>
          <p:txBody>
            <a:bodyPr rot="0" vert="horz" wrap="square" lIns="91440" tIns="45720" rIns="91440" bIns="45720" anchor="ctr" anchorCtr="0">
              <a:noAutofit/>
            </a:bodyPr>
            <a:lstStyle/>
            <a:p>
              <a:pPr algn="ctr">
                <a:lnSpc>
                  <a:spcPct val="115000"/>
                </a:lnSpc>
                <a:spcAft>
                  <a:spcPts val="0"/>
                </a:spcAft>
              </a:pPr>
              <a:r>
                <a:rPr lang="es-MX" sz="2400" dirty="0">
                  <a:solidFill>
                    <a:schemeClr val="bg1"/>
                  </a:solidFill>
                  <a:effectLst/>
                  <a:latin typeface="Century Gothic" panose="020B0502020202020204" pitchFamily="34" charset="0"/>
                  <a:ea typeface="Arial" panose="020B0604020202020204" pitchFamily="34" charset="0"/>
                  <a:cs typeface="Arial" panose="020B0604020202020204" pitchFamily="34" charset="0"/>
                </a:rPr>
                <a:t>Recepción y análisis de las señales registradas durante el uso de la aplicación principal</a:t>
              </a:r>
            </a:p>
          </p:txBody>
        </p:sp>
        <p:grpSp>
          <p:nvGrpSpPr>
            <p:cNvPr id="24" name="Grupo 23">
              <a:extLst>
                <a:ext uri="{FF2B5EF4-FFF2-40B4-BE49-F238E27FC236}">
                  <a16:creationId xmlns:a16="http://schemas.microsoft.com/office/drawing/2014/main" id="{638E806D-D854-4852-8B0A-74F3B7A3F9A1}"/>
                </a:ext>
              </a:extLst>
            </p:cNvPr>
            <p:cNvGrpSpPr/>
            <p:nvPr/>
          </p:nvGrpSpPr>
          <p:grpSpPr>
            <a:xfrm rot="5400000">
              <a:off x="4249971" y="139150"/>
              <a:ext cx="350939" cy="1803080"/>
              <a:chOff x="7958" y="-1397829"/>
              <a:chExt cx="351207" cy="1803205"/>
            </a:xfrm>
          </p:grpSpPr>
          <p:sp>
            <p:nvSpPr>
              <p:cNvPr id="40" name="Elipse 39">
                <a:extLst>
                  <a:ext uri="{FF2B5EF4-FFF2-40B4-BE49-F238E27FC236}">
                    <a16:creationId xmlns:a16="http://schemas.microsoft.com/office/drawing/2014/main" id="{9EB8AD3F-A557-4A3B-AD30-7BB9A1C54F5E}"/>
                  </a:ext>
                </a:extLst>
              </p:cNvPr>
              <p:cNvSpPr/>
              <p:nvPr/>
            </p:nvSpPr>
            <p:spPr>
              <a:xfrm>
                <a:off x="7958" y="333376"/>
                <a:ext cx="72000"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sz="2400">
                  <a:latin typeface="Century Gothic" panose="020B0502020202020204" pitchFamily="34" charset="0"/>
                </a:endParaRPr>
              </a:p>
            </p:txBody>
          </p:sp>
          <p:cxnSp>
            <p:nvCxnSpPr>
              <p:cNvPr id="41" name="Conector: angular 40">
                <a:extLst>
                  <a:ext uri="{FF2B5EF4-FFF2-40B4-BE49-F238E27FC236}">
                    <a16:creationId xmlns:a16="http://schemas.microsoft.com/office/drawing/2014/main" id="{BAB3048B-44D0-4A7F-81FB-246F32FD8824}"/>
                  </a:ext>
                </a:extLst>
              </p:cNvPr>
              <p:cNvCxnSpPr/>
              <p:nvPr/>
            </p:nvCxnSpPr>
            <p:spPr>
              <a:xfrm rot="16200000">
                <a:off x="-681269" y="-678593"/>
                <a:ext cx="1759669" cy="321198"/>
              </a:xfrm>
              <a:prstGeom prst="bentConnector3">
                <a:avLst>
                  <a:gd name="adj1" fmla="val 99799"/>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upo 24">
              <a:extLst>
                <a:ext uri="{FF2B5EF4-FFF2-40B4-BE49-F238E27FC236}">
                  <a16:creationId xmlns:a16="http://schemas.microsoft.com/office/drawing/2014/main" id="{2665C4D2-DB02-4C9A-8069-D633CDF19C25}"/>
                </a:ext>
              </a:extLst>
            </p:cNvPr>
            <p:cNvGrpSpPr/>
            <p:nvPr/>
          </p:nvGrpSpPr>
          <p:grpSpPr>
            <a:xfrm>
              <a:off x="1144988" y="898497"/>
              <a:ext cx="1839899" cy="405375"/>
              <a:chOff x="7951" y="0"/>
              <a:chExt cx="1839899" cy="405375"/>
            </a:xfrm>
          </p:grpSpPr>
          <p:sp>
            <p:nvSpPr>
              <p:cNvPr id="26" name="Elipse 25">
                <a:extLst>
                  <a:ext uri="{FF2B5EF4-FFF2-40B4-BE49-F238E27FC236}">
                    <a16:creationId xmlns:a16="http://schemas.microsoft.com/office/drawing/2014/main" id="{FF749AAE-9D53-4F21-B010-F3495B996D62}"/>
                  </a:ext>
                </a:extLst>
              </p:cNvPr>
              <p:cNvSpPr/>
              <p:nvPr/>
            </p:nvSpPr>
            <p:spPr>
              <a:xfrm>
                <a:off x="7951" y="333375"/>
                <a:ext cx="72000"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sz="2400">
                  <a:latin typeface="Century Gothic" panose="020B0502020202020204" pitchFamily="34" charset="0"/>
                </a:endParaRPr>
              </a:p>
            </p:txBody>
          </p:sp>
          <p:cxnSp>
            <p:nvCxnSpPr>
              <p:cNvPr id="39" name="Conector: angular 38">
                <a:extLst>
                  <a:ext uri="{FF2B5EF4-FFF2-40B4-BE49-F238E27FC236}">
                    <a16:creationId xmlns:a16="http://schemas.microsoft.com/office/drawing/2014/main" id="{3D3B8507-6312-4B34-A5DB-BA20601CE672}"/>
                  </a:ext>
                </a:extLst>
              </p:cNvPr>
              <p:cNvCxnSpPr/>
              <p:nvPr/>
            </p:nvCxnSpPr>
            <p:spPr>
              <a:xfrm flipV="1">
                <a:off x="38100" y="0"/>
                <a:ext cx="1809750" cy="361950"/>
              </a:xfrm>
              <a:prstGeom prst="bentConnector3">
                <a:avLst>
                  <a:gd name="adj1" fmla="val 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1" name="Rectangle 34">
            <a:extLst>
              <a:ext uri="{FF2B5EF4-FFF2-40B4-BE49-F238E27FC236}">
                <a16:creationId xmlns:a16="http://schemas.microsoft.com/office/drawing/2014/main" id="{55100C4F-A61B-45C5-B765-79A489D78324}"/>
              </a:ext>
            </a:extLst>
          </p:cNvPr>
          <p:cNvSpPr/>
          <p:nvPr/>
        </p:nvSpPr>
        <p:spPr>
          <a:xfrm rot="16200000" flipV="1">
            <a:off x="5349290" y="-4472315"/>
            <a:ext cx="1485378" cy="10780905"/>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367510 w 781527"/>
              <a:gd name="connsiteY0" fmla="*/ 0 h 10753201"/>
              <a:gd name="connsiteX1" fmla="*/ 781527 w 781527"/>
              <a:gd name="connsiteY1" fmla="*/ 0 h 10753201"/>
              <a:gd name="connsiteX2" fmla="*/ 781527 w 781527"/>
              <a:gd name="connsiteY2" fmla="*/ 10753201 h 10753201"/>
              <a:gd name="connsiteX3" fmla="*/ 367510 w 781527"/>
              <a:gd name="connsiteY3" fmla="*/ 10753201 h 10753201"/>
              <a:gd name="connsiteX4" fmla="*/ 55 w 781527"/>
              <a:gd name="connsiteY4" fmla="*/ 771860 h 10753201"/>
              <a:gd name="connsiteX5" fmla="*/ 367510 w 781527"/>
              <a:gd name="connsiteY5" fmla="*/ 0 h 10753201"/>
              <a:gd name="connsiteX0" fmla="*/ 368308 w 782325"/>
              <a:gd name="connsiteY0" fmla="*/ 0 h 10753201"/>
              <a:gd name="connsiteX1" fmla="*/ 782325 w 782325"/>
              <a:gd name="connsiteY1" fmla="*/ 0 h 10753201"/>
              <a:gd name="connsiteX2" fmla="*/ 782325 w 782325"/>
              <a:gd name="connsiteY2" fmla="*/ 10753201 h 10753201"/>
              <a:gd name="connsiteX3" fmla="*/ 368308 w 782325"/>
              <a:gd name="connsiteY3" fmla="*/ 10753201 h 10753201"/>
              <a:gd name="connsiteX4" fmla="*/ 649782 w 782325"/>
              <a:gd name="connsiteY4" fmla="*/ 3544557 h 10753201"/>
              <a:gd name="connsiteX5" fmla="*/ 853 w 782325"/>
              <a:gd name="connsiteY5" fmla="*/ 771860 h 10753201"/>
              <a:gd name="connsiteX6" fmla="*/ 368308 w 782325"/>
              <a:gd name="connsiteY6" fmla="*/ 0 h 1075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2325" h="10753201">
                <a:moveTo>
                  <a:pt x="368308" y="0"/>
                </a:moveTo>
                <a:lnTo>
                  <a:pt x="782325" y="0"/>
                </a:lnTo>
                <a:lnTo>
                  <a:pt x="782325" y="10753201"/>
                </a:lnTo>
                <a:lnTo>
                  <a:pt x="368308" y="10753201"/>
                </a:lnTo>
                <a:cubicBezTo>
                  <a:pt x="272475" y="9935218"/>
                  <a:pt x="711025" y="5208114"/>
                  <a:pt x="649782" y="3544557"/>
                </a:cubicBezTo>
                <a:cubicBezTo>
                  <a:pt x="588540" y="1881000"/>
                  <a:pt x="-25977" y="1746078"/>
                  <a:pt x="853" y="771860"/>
                </a:cubicBezTo>
                <a:lnTo>
                  <a:pt x="368308" y="0"/>
                </a:lnTo>
                <a:close/>
              </a:path>
            </a:pathLst>
          </a:custGeom>
          <a:blipFill dpi="0" rotWithShape="1">
            <a:blip r:embed="rId6"/>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46" name="Group 1">
            <a:extLst>
              <a:ext uri="{FF2B5EF4-FFF2-40B4-BE49-F238E27FC236}">
                <a16:creationId xmlns:a16="http://schemas.microsoft.com/office/drawing/2014/main" id="{C6E80BD9-EFC8-4EE9-9A0E-5578ACA0DD31}"/>
              </a:ext>
            </a:extLst>
          </p:cNvPr>
          <p:cNvGrpSpPr/>
          <p:nvPr/>
        </p:nvGrpSpPr>
        <p:grpSpPr>
          <a:xfrm>
            <a:off x="721072" y="293740"/>
            <a:ext cx="5158904" cy="1078520"/>
            <a:chOff x="1220274" y="2060847"/>
            <a:chExt cx="4033747" cy="1078520"/>
          </a:xfrm>
        </p:grpSpPr>
        <p:sp>
          <p:nvSpPr>
            <p:cNvPr id="47" name="Parallelogram 38">
              <a:extLst>
                <a:ext uri="{FF2B5EF4-FFF2-40B4-BE49-F238E27FC236}">
                  <a16:creationId xmlns:a16="http://schemas.microsoft.com/office/drawing/2014/main" id="{4568025E-EDE9-43E3-85EC-1A6452BF2244}"/>
                </a:ext>
              </a:extLst>
            </p:cNvPr>
            <p:cNvSpPr/>
            <p:nvPr/>
          </p:nvSpPr>
          <p:spPr>
            <a:xfrm rot="16200000">
              <a:off x="1008463" y="2272658"/>
              <a:ext cx="834851" cy="411230"/>
            </a:xfrm>
            <a:prstGeom prst="parallelogram">
              <a:avLst>
                <a:gd name="adj" fmla="val 44901"/>
              </a:avLst>
            </a:prstGeom>
            <a:pattFill prst="lgConfetti">
              <a:fgClr>
                <a:schemeClr val="bg2">
                  <a:lumMod val="25000"/>
                </a:schemeClr>
              </a:fgClr>
              <a:bgClr>
                <a:schemeClr val="bg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48" name="Rectangle 56">
              <a:extLst>
                <a:ext uri="{FF2B5EF4-FFF2-40B4-BE49-F238E27FC236}">
                  <a16:creationId xmlns:a16="http://schemas.microsoft.com/office/drawing/2014/main" id="{77DA56AE-C4DD-40A0-B635-67E422BDE462}"/>
                </a:ext>
              </a:extLst>
            </p:cNvPr>
            <p:cNvSpPr/>
            <p:nvPr/>
          </p:nvSpPr>
          <p:spPr>
            <a:xfrm>
              <a:off x="1567969" y="2248973"/>
              <a:ext cx="3108972" cy="646724"/>
            </a:xfrm>
            <a:prstGeom prst="rect">
              <a:avLst/>
            </a:prstGeom>
            <a:pattFill prst="lgConfetti">
              <a:fgClr>
                <a:schemeClr val="bg2">
                  <a:lumMod val="25000"/>
                </a:schemeClr>
              </a:fgClr>
              <a:bgClr>
                <a:srgbClr val="A2AFC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49" name="Rectangle 57">
              <a:extLst>
                <a:ext uri="{FF2B5EF4-FFF2-40B4-BE49-F238E27FC236}">
                  <a16:creationId xmlns:a16="http://schemas.microsoft.com/office/drawing/2014/main" id="{576EE740-161E-4921-8441-5D981244BBC0}"/>
                </a:ext>
              </a:extLst>
            </p:cNvPr>
            <p:cNvSpPr/>
            <p:nvPr/>
          </p:nvSpPr>
          <p:spPr>
            <a:xfrm>
              <a:off x="1758779" y="2418072"/>
              <a:ext cx="3495242" cy="721295"/>
            </a:xfrm>
            <a:prstGeom prst="rect">
              <a:avLst/>
            </a:prstGeom>
            <a:gradFill>
              <a:gsLst>
                <a:gs pos="2000">
                  <a:srgbClr val="1B4C5B"/>
                </a:gs>
                <a:gs pos="51000">
                  <a:srgbClr val="26697E"/>
                </a:gs>
                <a:gs pos="100000">
                  <a:srgbClr val="2E99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800" b="1" dirty="0">
                  <a:latin typeface="DK Breakfast Burrito" panose="02000000000000000000" pitchFamily="50" charset="0"/>
                  <a:ea typeface="ChildsWish" panose="02000603000000000000" pitchFamily="2" charset="0"/>
                  <a:cs typeface="Angie Atore" panose="00000400000000000000" pitchFamily="2" charset="-79"/>
                </a:rPr>
                <a:t>Diagrama del sistema</a:t>
              </a:r>
              <a:endParaRPr lang="es-MX" sz="4000" b="1" dirty="0">
                <a:latin typeface="DK Breakfast Burrito" panose="02000000000000000000" pitchFamily="50" charset="0"/>
                <a:ea typeface="ChildsWish" panose="02000603000000000000" pitchFamily="2" charset="0"/>
                <a:cs typeface="Angie Atore" panose="00000400000000000000" pitchFamily="2" charset="-79"/>
              </a:endParaRPr>
            </a:p>
          </p:txBody>
        </p:sp>
      </p:grpSp>
    </p:spTree>
    <p:extLst>
      <p:ext uri="{BB962C8B-B14F-4D97-AF65-F5344CB8AC3E}">
        <p14:creationId xmlns:p14="http://schemas.microsoft.com/office/powerpoint/2010/main" val="8549445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1A35"/>
        </a:solidFill>
        <a:effectLst/>
      </p:bgPr>
    </p:bg>
    <p:spTree>
      <p:nvGrpSpPr>
        <p:cNvPr id="1" name=""/>
        <p:cNvGrpSpPr/>
        <p:nvPr/>
      </p:nvGrpSpPr>
      <p:grpSpPr>
        <a:xfrm>
          <a:off x="0" y="0"/>
          <a:ext cx="0" cy="0"/>
          <a:chOff x="0" y="0"/>
          <a:chExt cx="0" cy="0"/>
        </a:xfrm>
      </p:grpSpPr>
      <p:grpSp>
        <p:nvGrpSpPr>
          <p:cNvPr id="27" name="Grupo 86">
            <a:extLst>
              <a:ext uri="{FF2B5EF4-FFF2-40B4-BE49-F238E27FC236}">
                <a16:creationId xmlns:a16="http://schemas.microsoft.com/office/drawing/2014/main" id="{9EF3FD3F-E87D-4CD5-9280-52D8122EAC4E}"/>
              </a:ext>
            </a:extLst>
          </p:cNvPr>
          <p:cNvGrpSpPr/>
          <p:nvPr/>
        </p:nvGrpSpPr>
        <p:grpSpPr>
          <a:xfrm>
            <a:off x="0" y="0"/>
            <a:ext cx="12192000" cy="6858000"/>
            <a:chOff x="0" y="0"/>
            <a:chExt cx="12192000" cy="6858000"/>
          </a:xfrm>
        </p:grpSpPr>
        <p:sp>
          <p:nvSpPr>
            <p:cNvPr id="28" name="Rectángulo: esquinas redondeadas 12">
              <a:extLst>
                <a:ext uri="{FF2B5EF4-FFF2-40B4-BE49-F238E27FC236}">
                  <a16:creationId xmlns:a16="http://schemas.microsoft.com/office/drawing/2014/main" id="{6D010B96-022A-4267-980C-4D7A7A78405D}"/>
                </a:ext>
              </a:extLst>
            </p:cNvPr>
            <p:cNvSpPr/>
            <p:nvPr/>
          </p:nvSpPr>
          <p:spPr>
            <a:xfrm>
              <a:off x="0" y="0"/>
              <a:ext cx="12192000" cy="6858000"/>
            </a:xfrm>
            <a:prstGeom prst="roundRect">
              <a:avLst>
                <a:gd name="adj" fmla="val 8257"/>
              </a:avLst>
            </a:prstGeom>
            <a:solidFill>
              <a:srgbClr val="14AC79"/>
            </a:solidFill>
            <a:ln>
              <a:noFill/>
            </a:ln>
            <a:scene3d>
              <a:camera prst="orthographicFront"/>
              <a:lightRig rig="threePt" dir="t"/>
            </a:scene3d>
            <a:sp3d prstMaterial="metal">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 name="Rectángulo: esquinas redondeadas 74">
              <a:extLst>
                <a:ext uri="{FF2B5EF4-FFF2-40B4-BE49-F238E27FC236}">
                  <a16:creationId xmlns:a16="http://schemas.microsoft.com/office/drawing/2014/main" id="{B562DF08-ABF7-4827-A2DF-92B3B3729611}"/>
                </a:ext>
              </a:extLst>
            </p:cNvPr>
            <p:cNvSpPr/>
            <p:nvPr/>
          </p:nvSpPr>
          <p:spPr>
            <a:xfrm>
              <a:off x="85380" y="90000"/>
              <a:ext cx="12013200" cy="6678000"/>
            </a:xfrm>
            <a:prstGeom prst="roundRect">
              <a:avLst>
                <a:gd name="adj" fmla="val 825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0" name="Rectángulo: esquinas redondeadas 75">
              <a:extLst>
                <a:ext uri="{FF2B5EF4-FFF2-40B4-BE49-F238E27FC236}">
                  <a16:creationId xmlns:a16="http://schemas.microsoft.com/office/drawing/2014/main" id="{4573DD56-664A-40E3-AED5-7CFF58EFDB87}"/>
                </a:ext>
              </a:extLst>
            </p:cNvPr>
            <p:cNvSpPr/>
            <p:nvPr/>
          </p:nvSpPr>
          <p:spPr>
            <a:xfrm>
              <a:off x="721073" y="180000"/>
              <a:ext cx="10753200" cy="6498000"/>
            </a:xfrm>
            <a:prstGeom prst="roundRect">
              <a:avLst>
                <a:gd name="adj" fmla="val 0"/>
              </a:avLst>
            </a:prstGeom>
            <a:solidFill>
              <a:srgbClr val="00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1" name="Rectángulo: esquinas redondeadas 17">
              <a:extLst>
                <a:ext uri="{FF2B5EF4-FFF2-40B4-BE49-F238E27FC236}">
                  <a16:creationId xmlns:a16="http://schemas.microsoft.com/office/drawing/2014/main" id="{FF0E2314-722E-4AB0-87E9-2C0DE5086700}"/>
                </a:ext>
              </a:extLst>
            </p:cNvPr>
            <p:cNvSpPr/>
            <p:nvPr/>
          </p:nvSpPr>
          <p:spPr>
            <a:xfrm>
              <a:off x="285407" y="1989000"/>
              <a:ext cx="235639" cy="2880000"/>
            </a:xfrm>
            <a:prstGeom prst="roundRect">
              <a:avLst>
                <a:gd name="adj" fmla="val 50000"/>
              </a:avLst>
            </a:prstGeom>
            <a:pattFill prst="openDmnd">
              <a:fgClr>
                <a:schemeClr val="tx1">
                  <a:lumMod val="95000"/>
                  <a:lumOff val="5000"/>
                </a:schemeClr>
              </a:fgClr>
              <a:bgClr>
                <a:schemeClr val="bg2">
                  <a:lumMod val="25000"/>
                </a:schemeClr>
              </a:bgClr>
            </a:pattFill>
            <a:ln>
              <a:solidFill>
                <a:schemeClr val="tx1"/>
              </a:solidFill>
            </a:ln>
            <a:effectLst>
              <a:innerShdw blurRad="114300" dist="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2" name="Elipse 76">
              <a:extLst>
                <a:ext uri="{FF2B5EF4-FFF2-40B4-BE49-F238E27FC236}">
                  <a16:creationId xmlns:a16="http://schemas.microsoft.com/office/drawing/2014/main" id="{31A4A8D3-8B74-4821-8F6E-46CB90945220}"/>
                </a:ext>
              </a:extLst>
            </p:cNvPr>
            <p:cNvSpPr/>
            <p:nvPr/>
          </p:nvSpPr>
          <p:spPr>
            <a:xfrm>
              <a:off x="277226" y="769500"/>
              <a:ext cx="252000" cy="2520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 name="Elipse 21">
              <a:extLst>
                <a:ext uri="{FF2B5EF4-FFF2-40B4-BE49-F238E27FC236}">
                  <a16:creationId xmlns:a16="http://schemas.microsoft.com/office/drawing/2014/main" id="{0BE5A25C-F6F0-4CBA-A6A1-E0195A08E1AE}"/>
                </a:ext>
              </a:extLst>
            </p:cNvPr>
            <p:cNvSpPr/>
            <p:nvPr/>
          </p:nvSpPr>
          <p:spPr>
            <a:xfrm>
              <a:off x="368765" y="859500"/>
              <a:ext cx="72000" cy="72000"/>
            </a:xfrm>
            <a:prstGeom prst="ellipse">
              <a:avLst/>
            </a:prstGeom>
            <a:gradFill flip="none" rotWithShape="1">
              <a:gsLst>
                <a:gs pos="34000">
                  <a:srgbClr val="7030A0"/>
                </a:gs>
                <a:gs pos="85000">
                  <a:srgbClr val="FF0000"/>
                </a:gs>
                <a:gs pos="8000">
                  <a:schemeClr val="accent5"/>
                </a:gs>
                <a:gs pos="55000">
                  <a:srgbClr val="BB0D9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Rectángulo: esquinas redondeadas 23">
              <a:extLst>
                <a:ext uri="{FF2B5EF4-FFF2-40B4-BE49-F238E27FC236}">
                  <a16:creationId xmlns:a16="http://schemas.microsoft.com/office/drawing/2014/main" id="{F4253EC4-87DE-4232-AFB3-E99A05602C7E}"/>
                </a:ext>
              </a:extLst>
            </p:cNvPr>
            <p:cNvSpPr/>
            <p:nvPr/>
          </p:nvSpPr>
          <p:spPr>
            <a:xfrm>
              <a:off x="11606426" y="3249000"/>
              <a:ext cx="360000" cy="360000"/>
            </a:xfrm>
            <a:prstGeom prst="roundRect">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 name="Triángulo isósceles 82">
              <a:extLst>
                <a:ext uri="{FF2B5EF4-FFF2-40B4-BE49-F238E27FC236}">
                  <a16:creationId xmlns:a16="http://schemas.microsoft.com/office/drawing/2014/main" id="{8AB0AB06-AE2E-4DDE-A04D-4BCD380C8D1B}"/>
                </a:ext>
              </a:extLst>
            </p:cNvPr>
            <p:cNvSpPr/>
            <p:nvPr/>
          </p:nvSpPr>
          <p:spPr>
            <a:xfrm flipV="1">
              <a:off x="11605290" y="5020892"/>
              <a:ext cx="360000" cy="360000"/>
            </a:xfrm>
            <a:prstGeom prst="triangl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36" name="Grupo 85">
              <a:extLst>
                <a:ext uri="{FF2B5EF4-FFF2-40B4-BE49-F238E27FC236}">
                  <a16:creationId xmlns:a16="http://schemas.microsoft.com/office/drawing/2014/main" id="{70CACFB1-5FA2-4028-9A26-80B2940B44A4}"/>
                </a:ext>
              </a:extLst>
            </p:cNvPr>
            <p:cNvGrpSpPr/>
            <p:nvPr/>
          </p:nvGrpSpPr>
          <p:grpSpPr>
            <a:xfrm>
              <a:off x="11651050" y="1387108"/>
              <a:ext cx="263858" cy="450000"/>
              <a:chOff x="10620654" y="1322776"/>
              <a:chExt cx="263858" cy="450000"/>
            </a:xfrm>
          </p:grpSpPr>
          <p:sp>
            <p:nvSpPr>
              <p:cNvPr id="37" name="Rectángulo 83">
                <a:extLst>
                  <a:ext uri="{FF2B5EF4-FFF2-40B4-BE49-F238E27FC236}">
                    <a16:creationId xmlns:a16="http://schemas.microsoft.com/office/drawing/2014/main" id="{0D6068CB-625A-4C40-8809-6CC492F6DF06}"/>
                  </a:ext>
                </a:extLst>
              </p:cNvPr>
              <p:cNvSpPr/>
              <p:nvPr/>
            </p:nvSpPr>
            <p:spPr>
              <a:xfrm>
                <a:off x="10620654" y="132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38" name="Rectángulo 84">
                <a:extLst>
                  <a:ext uri="{FF2B5EF4-FFF2-40B4-BE49-F238E27FC236}">
                    <a16:creationId xmlns:a16="http://schemas.microsoft.com/office/drawing/2014/main" id="{8A61D650-BA46-47D2-AECD-64399246BE53}"/>
                  </a:ext>
                </a:extLst>
              </p:cNvPr>
              <p:cNvSpPr/>
              <p:nvPr/>
            </p:nvSpPr>
            <p:spPr>
              <a:xfrm>
                <a:off x="10704512" y="141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grpSp>
      </p:grpSp>
      <p:sp>
        <p:nvSpPr>
          <p:cNvPr id="2" name="Rectángulo 1">
            <a:extLst>
              <a:ext uri="{FF2B5EF4-FFF2-40B4-BE49-F238E27FC236}">
                <a16:creationId xmlns:a16="http://schemas.microsoft.com/office/drawing/2014/main" id="{754DC8E4-936B-4F2E-B4AB-C04294E2AB11}"/>
              </a:ext>
            </a:extLst>
          </p:cNvPr>
          <p:cNvSpPr/>
          <p:nvPr/>
        </p:nvSpPr>
        <p:spPr>
          <a:xfrm>
            <a:off x="1753292" y="1748087"/>
            <a:ext cx="8677375" cy="414665"/>
          </a:xfrm>
          <a:prstGeom prst="rect">
            <a:avLst/>
          </a:prstGeom>
        </p:spPr>
        <p:txBody>
          <a:bodyPr wrap="none">
            <a:spAutoFit/>
          </a:bodyPr>
          <a:lstStyle/>
          <a:p>
            <a:pPr algn="just">
              <a:lnSpc>
                <a:spcPct val="115000"/>
              </a:lnSpc>
              <a:spcAft>
                <a:spcPts val="0"/>
              </a:spcAft>
            </a:pPr>
            <a:r>
              <a:rPr lang="es-MX" sz="2000" spc="300" dirty="0">
                <a:solidFill>
                  <a:schemeClr val="bg1"/>
                </a:solidFill>
                <a:latin typeface="Century Gothic" panose="020B0502020202020204" pitchFamily="34" charset="0"/>
                <a:ea typeface="Arial" panose="020B0604020202020204" pitchFamily="34" charset="0"/>
                <a:cs typeface="Arial" panose="020B0604020202020204" pitchFamily="34" charset="0"/>
              </a:rPr>
              <a:t>Revisión de documentos cualitativos y cuantitativos.</a:t>
            </a:r>
          </a:p>
        </p:txBody>
      </p:sp>
      <p:pic>
        <p:nvPicPr>
          <p:cNvPr id="6" name="Gráfico 5" descr="Libro abierto">
            <a:extLst>
              <a:ext uri="{FF2B5EF4-FFF2-40B4-BE49-F238E27FC236}">
                <a16:creationId xmlns:a16="http://schemas.microsoft.com/office/drawing/2014/main" id="{757F5FB4-CF3A-4D27-8BE0-D90EE70BC4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56579" y="4565494"/>
            <a:ext cx="1655271" cy="1655271"/>
          </a:xfrm>
          <a:prstGeom prst="rect">
            <a:avLst/>
          </a:prstGeom>
        </p:spPr>
      </p:pic>
      <p:pic>
        <p:nvPicPr>
          <p:cNvPr id="46" name="Gráfico 45" descr="Libros">
            <a:extLst>
              <a:ext uri="{FF2B5EF4-FFF2-40B4-BE49-F238E27FC236}">
                <a16:creationId xmlns:a16="http://schemas.microsoft.com/office/drawing/2014/main" id="{CE3C1F97-27AF-4E32-A0F5-7E06C23ED3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1867" y="2829224"/>
            <a:ext cx="1655270" cy="1655270"/>
          </a:xfrm>
          <a:prstGeom prst="rect">
            <a:avLst/>
          </a:prstGeom>
          <a:scene3d>
            <a:camera prst="orthographicFront"/>
            <a:lightRig rig="threePt" dir="t"/>
          </a:scene3d>
          <a:sp3d>
            <a:bevelT w="1905000" prst="convex"/>
          </a:sp3d>
        </p:spPr>
      </p:pic>
      <p:grpSp>
        <p:nvGrpSpPr>
          <p:cNvPr id="49" name="Grupo 48">
            <a:extLst>
              <a:ext uri="{FF2B5EF4-FFF2-40B4-BE49-F238E27FC236}">
                <a16:creationId xmlns:a16="http://schemas.microsoft.com/office/drawing/2014/main" id="{40C5B7C1-2111-4396-8A25-4BD7C6D9670B}"/>
              </a:ext>
            </a:extLst>
          </p:cNvPr>
          <p:cNvGrpSpPr/>
          <p:nvPr/>
        </p:nvGrpSpPr>
        <p:grpSpPr>
          <a:xfrm>
            <a:off x="1673356" y="4359371"/>
            <a:ext cx="1769311" cy="1859285"/>
            <a:chOff x="2525291" y="3007809"/>
            <a:chExt cx="1319481" cy="1511387"/>
          </a:xfrm>
          <a:solidFill>
            <a:schemeClr val="accent4"/>
          </a:solidFill>
        </p:grpSpPr>
        <p:pic>
          <p:nvPicPr>
            <p:cNvPr id="10" name="Gráfico 9" descr="Documento">
              <a:extLst>
                <a:ext uri="{FF2B5EF4-FFF2-40B4-BE49-F238E27FC236}">
                  <a16:creationId xmlns:a16="http://schemas.microsoft.com/office/drawing/2014/main" id="{40EB4ACE-0FB7-4A66-BE3D-3FD225A56355}"/>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25291" y="3007809"/>
              <a:ext cx="914400" cy="914400"/>
            </a:xfrm>
            <a:prstGeom prst="rect">
              <a:avLst/>
            </a:prstGeom>
          </p:spPr>
        </p:pic>
        <p:grpSp>
          <p:nvGrpSpPr>
            <p:cNvPr id="48" name="Grupo 47">
              <a:extLst>
                <a:ext uri="{FF2B5EF4-FFF2-40B4-BE49-F238E27FC236}">
                  <a16:creationId xmlns:a16="http://schemas.microsoft.com/office/drawing/2014/main" id="{B95F06C2-7C20-459E-88DA-C320CCC9C70E}"/>
                </a:ext>
              </a:extLst>
            </p:cNvPr>
            <p:cNvGrpSpPr/>
            <p:nvPr/>
          </p:nvGrpSpPr>
          <p:grpSpPr>
            <a:xfrm>
              <a:off x="2773183" y="3447607"/>
              <a:ext cx="1071589" cy="1071589"/>
              <a:chOff x="3493726" y="3864287"/>
              <a:chExt cx="1071589" cy="1071589"/>
            </a:xfrm>
            <a:grpFill/>
          </p:grpSpPr>
          <p:pic>
            <p:nvPicPr>
              <p:cNvPr id="47" name="Gráfico 46" descr="Documento">
                <a:extLst>
                  <a:ext uri="{FF2B5EF4-FFF2-40B4-BE49-F238E27FC236}">
                    <a16:creationId xmlns:a16="http://schemas.microsoft.com/office/drawing/2014/main" id="{938B1C32-F15D-45B0-B761-E9390AEFE8B2}"/>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46257" t="62012" b="1"/>
              <a:stretch/>
            </p:blipFill>
            <p:spPr>
              <a:xfrm>
                <a:off x="3651979" y="4060969"/>
                <a:ext cx="737145" cy="521035"/>
              </a:xfrm>
              <a:prstGeom prst="rect">
                <a:avLst/>
              </a:prstGeom>
            </p:spPr>
          </p:pic>
          <p:pic>
            <p:nvPicPr>
              <p:cNvPr id="8" name="Gráfico 7" descr="Lupa">
                <a:extLst>
                  <a:ext uri="{FF2B5EF4-FFF2-40B4-BE49-F238E27FC236}">
                    <a16:creationId xmlns:a16="http://schemas.microsoft.com/office/drawing/2014/main" id="{D056E4C1-A2A3-4868-91F3-FBE18DD19B4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93726" y="3864287"/>
                <a:ext cx="1071589" cy="1071589"/>
              </a:xfrm>
              <a:prstGeom prst="rect">
                <a:avLst/>
              </a:prstGeom>
            </p:spPr>
          </p:pic>
        </p:grpSp>
      </p:grpSp>
      <p:grpSp>
        <p:nvGrpSpPr>
          <p:cNvPr id="5" name="Grupo 4">
            <a:extLst>
              <a:ext uri="{FF2B5EF4-FFF2-40B4-BE49-F238E27FC236}">
                <a16:creationId xmlns:a16="http://schemas.microsoft.com/office/drawing/2014/main" id="{76367CF7-4B1C-4A6F-9544-555BECB014F3}"/>
              </a:ext>
            </a:extLst>
          </p:cNvPr>
          <p:cNvGrpSpPr/>
          <p:nvPr/>
        </p:nvGrpSpPr>
        <p:grpSpPr>
          <a:xfrm>
            <a:off x="3017123" y="2149711"/>
            <a:ext cx="3256555" cy="3256555"/>
            <a:chOff x="3575957" y="2385241"/>
            <a:chExt cx="3256555" cy="3256555"/>
          </a:xfrm>
        </p:grpSpPr>
        <p:sp>
          <p:nvSpPr>
            <p:cNvPr id="3" name="Rectángulo 2">
              <a:extLst>
                <a:ext uri="{FF2B5EF4-FFF2-40B4-BE49-F238E27FC236}">
                  <a16:creationId xmlns:a16="http://schemas.microsoft.com/office/drawing/2014/main" id="{FE05976C-65E5-4535-8034-3CC87A31EBB7}"/>
                </a:ext>
              </a:extLst>
            </p:cNvPr>
            <p:cNvSpPr/>
            <p:nvPr/>
          </p:nvSpPr>
          <p:spPr>
            <a:xfrm>
              <a:off x="4223792" y="3249001"/>
              <a:ext cx="1944216" cy="11881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52" name="Grupo 51">
              <a:extLst>
                <a:ext uri="{FF2B5EF4-FFF2-40B4-BE49-F238E27FC236}">
                  <a16:creationId xmlns:a16="http://schemas.microsoft.com/office/drawing/2014/main" id="{1D260268-6942-427F-9DF7-92C5B2F74D79}"/>
                </a:ext>
              </a:extLst>
            </p:cNvPr>
            <p:cNvGrpSpPr/>
            <p:nvPr/>
          </p:nvGrpSpPr>
          <p:grpSpPr>
            <a:xfrm>
              <a:off x="3575957" y="2385241"/>
              <a:ext cx="3256555" cy="3256555"/>
              <a:chOff x="4993663" y="1975882"/>
              <a:chExt cx="3256555" cy="3256555"/>
            </a:xfrm>
            <a:solidFill>
              <a:schemeClr val="bg1"/>
            </a:solidFill>
          </p:grpSpPr>
          <p:pic>
            <p:nvPicPr>
              <p:cNvPr id="4" name="Gráfico 3" descr="Portátil">
                <a:extLst>
                  <a:ext uri="{FF2B5EF4-FFF2-40B4-BE49-F238E27FC236}">
                    <a16:creationId xmlns:a16="http://schemas.microsoft.com/office/drawing/2014/main" id="{07697589-63BC-44C7-8FAC-660B2F2F0F4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993663" y="1975882"/>
                <a:ext cx="3256555" cy="3256555"/>
              </a:xfrm>
              <a:prstGeom prst="rect">
                <a:avLst/>
              </a:prstGeom>
            </p:spPr>
          </p:pic>
          <p:pic>
            <p:nvPicPr>
              <p:cNvPr id="12" name="Gráfico 11" descr="Gráfico circular">
                <a:extLst>
                  <a:ext uri="{FF2B5EF4-FFF2-40B4-BE49-F238E27FC236}">
                    <a16:creationId xmlns:a16="http://schemas.microsoft.com/office/drawing/2014/main" id="{6002844D-50C8-4853-8B32-4E46C7E74403}"/>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793654" y="2874640"/>
                <a:ext cx="914400" cy="914400"/>
              </a:xfrm>
              <a:prstGeom prst="rect">
                <a:avLst/>
              </a:prstGeom>
            </p:spPr>
          </p:pic>
          <p:pic>
            <p:nvPicPr>
              <p:cNvPr id="51" name="Gráfico 50" descr="Contrato">
                <a:extLst>
                  <a:ext uri="{FF2B5EF4-FFF2-40B4-BE49-F238E27FC236}">
                    <a16:creationId xmlns:a16="http://schemas.microsoft.com/office/drawing/2014/main" id="{10B5C00D-B5F1-4114-B17F-6EFCF0EA6334}"/>
                  </a:ext>
                </a:extLst>
              </p:cNvPr>
              <p:cNvPicPr>
                <a:picLocks noChangeAspect="1"/>
              </p:cNvPicPr>
              <p:nvPr/>
            </p:nvPicPr>
            <p:blipFill rotWithShape="1">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l="35152" t="20731" r="31951" b="45738"/>
              <a:stretch/>
            </p:blipFill>
            <p:spPr>
              <a:xfrm>
                <a:off x="6899901" y="3081101"/>
                <a:ext cx="492243" cy="501746"/>
              </a:xfrm>
              <a:prstGeom prst="rect">
                <a:avLst/>
              </a:prstGeom>
            </p:spPr>
          </p:pic>
        </p:grpSp>
      </p:grpSp>
      <p:grpSp>
        <p:nvGrpSpPr>
          <p:cNvPr id="39" name="Group 1">
            <a:extLst>
              <a:ext uri="{FF2B5EF4-FFF2-40B4-BE49-F238E27FC236}">
                <a16:creationId xmlns:a16="http://schemas.microsoft.com/office/drawing/2014/main" id="{14913F32-FB8C-40C1-B9CF-F35DFB41A53B}"/>
              </a:ext>
            </a:extLst>
          </p:cNvPr>
          <p:cNvGrpSpPr/>
          <p:nvPr/>
        </p:nvGrpSpPr>
        <p:grpSpPr>
          <a:xfrm>
            <a:off x="721072" y="293740"/>
            <a:ext cx="5734968" cy="1078520"/>
            <a:chOff x="1220274" y="2060847"/>
            <a:chExt cx="4562026" cy="1078520"/>
          </a:xfrm>
        </p:grpSpPr>
        <p:sp>
          <p:nvSpPr>
            <p:cNvPr id="40" name="Parallelogram 38">
              <a:extLst>
                <a:ext uri="{FF2B5EF4-FFF2-40B4-BE49-F238E27FC236}">
                  <a16:creationId xmlns:a16="http://schemas.microsoft.com/office/drawing/2014/main" id="{754E7AC2-FBA2-441C-A35F-3024D6274BF7}"/>
                </a:ext>
              </a:extLst>
            </p:cNvPr>
            <p:cNvSpPr/>
            <p:nvPr/>
          </p:nvSpPr>
          <p:spPr>
            <a:xfrm rot="16200000">
              <a:off x="1008463" y="2272658"/>
              <a:ext cx="834851" cy="411230"/>
            </a:xfrm>
            <a:prstGeom prst="parallelogram">
              <a:avLst>
                <a:gd name="adj" fmla="val 44901"/>
              </a:avLst>
            </a:prstGeom>
            <a:pattFill prst="lgConfetti">
              <a:fgClr>
                <a:schemeClr val="bg2">
                  <a:lumMod val="25000"/>
                </a:schemeClr>
              </a:fgClr>
              <a:bgClr>
                <a:schemeClr val="bg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41" name="Rectangle 56">
              <a:extLst>
                <a:ext uri="{FF2B5EF4-FFF2-40B4-BE49-F238E27FC236}">
                  <a16:creationId xmlns:a16="http://schemas.microsoft.com/office/drawing/2014/main" id="{AAB98654-86C7-4032-8CB9-520F36B07BC6}"/>
                </a:ext>
              </a:extLst>
            </p:cNvPr>
            <p:cNvSpPr/>
            <p:nvPr/>
          </p:nvSpPr>
          <p:spPr>
            <a:xfrm>
              <a:off x="1567969" y="2248973"/>
              <a:ext cx="3108972" cy="646724"/>
            </a:xfrm>
            <a:prstGeom prst="rect">
              <a:avLst/>
            </a:prstGeom>
            <a:pattFill prst="lgConfetti">
              <a:fgClr>
                <a:schemeClr val="bg2">
                  <a:lumMod val="25000"/>
                </a:schemeClr>
              </a:fgClr>
              <a:bgClr>
                <a:srgbClr val="A2AFC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42" name="Rectangle 57">
              <a:extLst>
                <a:ext uri="{FF2B5EF4-FFF2-40B4-BE49-F238E27FC236}">
                  <a16:creationId xmlns:a16="http://schemas.microsoft.com/office/drawing/2014/main" id="{2AA4BC74-8A9F-41B4-8640-F96507691754}"/>
                </a:ext>
              </a:extLst>
            </p:cNvPr>
            <p:cNvSpPr/>
            <p:nvPr/>
          </p:nvSpPr>
          <p:spPr>
            <a:xfrm>
              <a:off x="1758778" y="2418072"/>
              <a:ext cx="4023522" cy="721295"/>
            </a:xfrm>
            <a:prstGeom prst="rect">
              <a:avLst/>
            </a:prstGeom>
            <a:gradFill>
              <a:gsLst>
                <a:gs pos="2000">
                  <a:srgbClr val="1B4C5B"/>
                </a:gs>
                <a:gs pos="51000">
                  <a:srgbClr val="26697E"/>
                </a:gs>
                <a:gs pos="100000">
                  <a:srgbClr val="2E99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800" b="1" dirty="0">
                  <a:latin typeface="DK Breakfast Burrito" panose="02000000000000000000" pitchFamily="50" charset="0"/>
                  <a:ea typeface="ChildsWish" panose="02000603000000000000" pitchFamily="2" charset="0"/>
                  <a:cs typeface="Angie Atore" panose="00000400000000000000" pitchFamily="2" charset="-79"/>
                </a:rPr>
                <a:t>Técnica de recolección</a:t>
              </a:r>
              <a:endParaRPr lang="es-MX" sz="4000" b="1" dirty="0">
                <a:latin typeface="DK Breakfast Burrito" panose="02000000000000000000" pitchFamily="50" charset="0"/>
                <a:ea typeface="ChildsWish" panose="02000603000000000000" pitchFamily="2" charset="0"/>
                <a:cs typeface="Angie Atore" panose="00000400000000000000" pitchFamily="2" charset="-79"/>
              </a:endParaRPr>
            </a:p>
          </p:txBody>
        </p:sp>
      </p:grpSp>
      <p:sp>
        <p:nvSpPr>
          <p:cNvPr id="43" name="Rectangle 27">
            <a:extLst>
              <a:ext uri="{FF2B5EF4-FFF2-40B4-BE49-F238E27FC236}">
                <a16:creationId xmlns:a16="http://schemas.microsoft.com/office/drawing/2014/main" id="{4A359E99-8900-4975-8493-B3667F675902}"/>
              </a:ext>
            </a:extLst>
          </p:cNvPr>
          <p:cNvSpPr/>
          <p:nvPr/>
        </p:nvSpPr>
        <p:spPr>
          <a:xfrm rot="5400000" flipH="1">
            <a:off x="6447693" y="1648079"/>
            <a:ext cx="6499454" cy="3563296"/>
          </a:xfrm>
          <a:custGeom>
            <a:avLst/>
            <a:gdLst>
              <a:gd name="connsiteX0" fmla="*/ 0 w 6484707"/>
              <a:gd name="connsiteY0" fmla="*/ 0 h 716858"/>
              <a:gd name="connsiteX1" fmla="*/ 6484707 w 6484707"/>
              <a:gd name="connsiteY1" fmla="*/ 0 h 716858"/>
              <a:gd name="connsiteX2" fmla="*/ 6484707 w 6484707"/>
              <a:gd name="connsiteY2" fmla="*/ 716858 h 716858"/>
              <a:gd name="connsiteX3" fmla="*/ 0 w 6484707"/>
              <a:gd name="connsiteY3" fmla="*/ 716858 h 716858"/>
              <a:gd name="connsiteX4" fmla="*/ 0 w 6484707"/>
              <a:gd name="connsiteY4" fmla="*/ 0 h 716858"/>
              <a:gd name="connsiteX0" fmla="*/ 0 w 6499454"/>
              <a:gd name="connsiteY0" fmla="*/ 0 h 3563296"/>
              <a:gd name="connsiteX1" fmla="*/ 6484707 w 6499454"/>
              <a:gd name="connsiteY1" fmla="*/ 0 h 3563296"/>
              <a:gd name="connsiteX2" fmla="*/ 6499454 w 6499454"/>
              <a:gd name="connsiteY2" fmla="*/ 3563296 h 3563296"/>
              <a:gd name="connsiteX3" fmla="*/ 0 w 6499454"/>
              <a:gd name="connsiteY3" fmla="*/ 716858 h 3563296"/>
              <a:gd name="connsiteX4" fmla="*/ 0 w 6499454"/>
              <a:gd name="connsiteY4" fmla="*/ 0 h 3563296"/>
              <a:gd name="connsiteX0" fmla="*/ 0 w 6499454"/>
              <a:gd name="connsiteY0" fmla="*/ 0 h 3563296"/>
              <a:gd name="connsiteX1" fmla="*/ 6484707 w 6499454"/>
              <a:gd name="connsiteY1" fmla="*/ 0 h 3563296"/>
              <a:gd name="connsiteX2" fmla="*/ 6499454 w 6499454"/>
              <a:gd name="connsiteY2" fmla="*/ 3563296 h 3563296"/>
              <a:gd name="connsiteX3" fmla="*/ 0 w 6499454"/>
              <a:gd name="connsiteY3" fmla="*/ 716858 h 3563296"/>
              <a:gd name="connsiteX4" fmla="*/ 0 w 6499454"/>
              <a:gd name="connsiteY4" fmla="*/ 0 h 3563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454" h="3563296">
                <a:moveTo>
                  <a:pt x="0" y="0"/>
                </a:moveTo>
                <a:lnTo>
                  <a:pt x="6484707" y="0"/>
                </a:lnTo>
                <a:cubicBezTo>
                  <a:pt x="6489623" y="1187765"/>
                  <a:pt x="6494538" y="2375531"/>
                  <a:pt x="6499454" y="3563296"/>
                </a:cubicBezTo>
                <a:cubicBezTo>
                  <a:pt x="5866802" y="-2105001"/>
                  <a:pt x="2166485" y="1665671"/>
                  <a:pt x="0" y="716858"/>
                </a:cubicBezTo>
                <a:lnTo>
                  <a:pt x="0" y="0"/>
                </a:lnTo>
                <a:close/>
              </a:path>
            </a:pathLst>
          </a:custGeom>
          <a:blipFill dpi="0" rotWithShape="1">
            <a:blip r:embed="rId16"/>
            <a:srcRect/>
            <a:tile tx="0" ty="0" sx="15000" sy="15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285907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1A35"/>
        </a:solidFill>
        <a:effectLst/>
      </p:bgPr>
    </p:bg>
    <p:spTree>
      <p:nvGrpSpPr>
        <p:cNvPr id="1" name=""/>
        <p:cNvGrpSpPr/>
        <p:nvPr/>
      </p:nvGrpSpPr>
      <p:grpSpPr>
        <a:xfrm>
          <a:off x="0" y="0"/>
          <a:ext cx="0" cy="0"/>
          <a:chOff x="0" y="0"/>
          <a:chExt cx="0" cy="0"/>
        </a:xfrm>
      </p:grpSpPr>
      <p:grpSp>
        <p:nvGrpSpPr>
          <p:cNvPr id="27" name="Grupo 86">
            <a:extLst>
              <a:ext uri="{FF2B5EF4-FFF2-40B4-BE49-F238E27FC236}">
                <a16:creationId xmlns:a16="http://schemas.microsoft.com/office/drawing/2014/main" id="{9EF3FD3F-E87D-4CD5-9280-52D8122EAC4E}"/>
              </a:ext>
            </a:extLst>
          </p:cNvPr>
          <p:cNvGrpSpPr/>
          <p:nvPr/>
        </p:nvGrpSpPr>
        <p:grpSpPr>
          <a:xfrm>
            <a:off x="0" y="0"/>
            <a:ext cx="12192000" cy="6858000"/>
            <a:chOff x="0" y="0"/>
            <a:chExt cx="12192000" cy="6858000"/>
          </a:xfrm>
        </p:grpSpPr>
        <p:sp>
          <p:nvSpPr>
            <p:cNvPr id="28" name="Rectángulo: esquinas redondeadas 12">
              <a:extLst>
                <a:ext uri="{FF2B5EF4-FFF2-40B4-BE49-F238E27FC236}">
                  <a16:creationId xmlns:a16="http://schemas.microsoft.com/office/drawing/2014/main" id="{6D010B96-022A-4267-980C-4D7A7A78405D}"/>
                </a:ext>
              </a:extLst>
            </p:cNvPr>
            <p:cNvSpPr/>
            <p:nvPr/>
          </p:nvSpPr>
          <p:spPr>
            <a:xfrm>
              <a:off x="0" y="0"/>
              <a:ext cx="12192000" cy="6858000"/>
            </a:xfrm>
            <a:prstGeom prst="roundRect">
              <a:avLst>
                <a:gd name="adj" fmla="val 8257"/>
              </a:avLst>
            </a:prstGeom>
            <a:solidFill>
              <a:srgbClr val="14AC79"/>
            </a:solidFill>
            <a:ln>
              <a:noFill/>
            </a:ln>
            <a:scene3d>
              <a:camera prst="orthographicFront"/>
              <a:lightRig rig="threePt" dir="t"/>
            </a:scene3d>
            <a:sp3d prstMaterial="metal">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 name="Rectángulo: esquinas redondeadas 74">
              <a:extLst>
                <a:ext uri="{FF2B5EF4-FFF2-40B4-BE49-F238E27FC236}">
                  <a16:creationId xmlns:a16="http://schemas.microsoft.com/office/drawing/2014/main" id="{B562DF08-ABF7-4827-A2DF-92B3B3729611}"/>
                </a:ext>
              </a:extLst>
            </p:cNvPr>
            <p:cNvSpPr/>
            <p:nvPr/>
          </p:nvSpPr>
          <p:spPr>
            <a:xfrm>
              <a:off x="85380" y="90000"/>
              <a:ext cx="12013200" cy="6678000"/>
            </a:xfrm>
            <a:prstGeom prst="roundRect">
              <a:avLst>
                <a:gd name="adj" fmla="val 825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0" name="Rectángulo: esquinas redondeadas 75">
              <a:extLst>
                <a:ext uri="{FF2B5EF4-FFF2-40B4-BE49-F238E27FC236}">
                  <a16:creationId xmlns:a16="http://schemas.microsoft.com/office/drawing/2014/main" id="{4573DD56-664A-40E3-AED5-7CFF58EFDB87}"/>
                </a:ext>
              </a:extLst>
            </p:cNvPr>
            <p:cNvSpPr/>
            <p:nvPr/>
          </p:nvSpPr>
          <p:spPr>
            <a:xfrm>
              <a:off x="721073" y="180000"/>
              <a:ext cx="10753200" cy="6498000"/>
            </a:xfrm>
            <a:prstGeom prst="roundRect">
              <a:avLst>
                <a:gd name="adj" fmla="val 0"/>
              </a:avLst>
            </a:prstGeom>
            <a:solidFill>
              <a:srgbClr val="00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1" name="Rectángulo: esquinas redondeadas 17">
              <a:extLst>
                <a:ext uri="{FF2B5EF4-FFF2-40B4-BE49-F238E27FC236}">
                  <a16:creationId xmlns:a16="http://schemas.microsoft.com/office/drawing/2014/main" id="{FF0E2314-722E-4AB0-87E9-2C0DE5086700}"/>
                </a:ext>
              </a:extLst>
            </p:cNvPr>
            <p:cNvSpPr/>
            <p:nvPr/>
          </p:nvSpPr>
          <p:spPr>
            <a:xfrm>
              <a:off x="285407" y="1989000"/>
              <a:ext cx="235639" cy="2880000"/>
            </a:xfrm>
            <a:prstGeom prst="roundRect">
              <a:avLst>
                <a:gd name="adj" fmla="val 50000"/>
              </a:avLst>
            </a:prstGeom>
            <a:pattFill prst="openDmnd">
              <a:fgClr>
                <a:schemeClr val="tx1">
                  <a:lumMod val="95000"/>
                  <a:lumOff val="5000"/>
                </a:schemeClr>
              </a:fgClr>
              <a:bgClr>
                <a:schemeClr val="bg2">
                  <a:lumMod val="25000"/>
                </a:schemeClr>
              </a:bgClr>
            </a:pattFill>
            <a:ln>
              <a:solidFill>
                <a:schemeClr val="tx1"/>
              </a:solidFill>
            </a:ln>
            <a:effectLst>
              <a:innerShdw blurRad="114300" dist="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2" name="Elipse 76">
              <a:extLst>
                <a:ext uri="{FF2B5EF4-FFF2-40B4-BE49-F238E27FC236}">
                  <a16:creationId xmlns:a16="http://schemas.microsoft.com/office/drawing/2014/main" id="{31A4A8D3-8B74-4821-8F6E-46CB90945220}"/>
                </a:ext>
              </a:extLst>
            </p:cNvPr>
            <p:cNvSpPr/>
            <p:nvPr/>
          </p:nvSpPr>
          <p:spPr>
            <a:xfrm>
              <a:off x="277226" y="769500"/>
              <a:ext cx="252000" cy="2520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 name="Elipse 21">
              <a:extLst>
                <a:ext uri="{FF2B5EF4-FFF2-40B4-BE49-F238E27FC236}">
                  <a16:creationId xmlns:a16="http://schemas.microsoft.com/office/drawing/2014/main" id="{0BE5A25C-F6F0-4CBA-A6A1-E0195A08E1AE}"/>
                </a:ext>
              </a:extLst>
            </p:cNvPr>
            <p:cNvSpPr/>
            <p:nvPr/>
          </p:nvSpPr>
          <p:spPr>
            <a:xfrm>
              <a:off x="368765" y="859500"/>
              <a:ext cx="72000" cy="72000"/>
            </a:xfrm>
            <a:prstGeom prst="ellipse">
              <a:avLst/>
            </a:prstGeom>
            <a:gradFill flip="none" rotWithShape="1">
              <a:gsLst>
                <a:gs pos="34000">
                  <a:srgbClr val="7030A0"/>
                </a:gs>
                <a:gs pos="85000">
                  <a:srgbClr val="FF0000"/>
                </a:gs>
                <a:gs pos="8000">
                  <a:schemeClr val="accent5"/>
                </a:gs>
                <a:gs pos="55000">
                  <a:srgbClr val="BB0D9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Rectángulo: esquinas redondeadas 23">
              <a:extLst>
                <a:ext uri="{FF2B5EF4-FFF2-40B4-BE49-F238E27FC236}">
                  <a16:creationId xmlns:a16="http://schemas.microsoft.com/office/drawing/2014/main" id="{F4253EC4-87DE-4232-AFB3-E99A05602C7E}"/>
                </a:ext>
              </a:extLst>
            </p:cNvPr>
            <p:cNvSpPr/>
            <p:nvPr/>
          </p:nvSpPr>
          <p:spPr>
            <a:xfrm>
              <a:off x="11606426" y="3249000"/>
              <a:ext cx="360000" cy="360000"/>
            </a:xfrm>
            <a:prstGeom prst="roundRect">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 name="Triángulo isósceles 82">
              <a:extLst>
                <a:ext uri="{FF2B5EF4-FFF2-40B4-BE49-F238E27FC236}">
                  <a16:creationId xmlns:a16="http://schemas.microsoft.com/office/drawing/2014/main" id="{8AB0AB06-AE2E-4DDE-A04D-4BCD380C8D1B}"/>
                </a:ext>
              </a:extLst>
            </p:cNvPr>
            <p:cNvSpPr/>
            <p:nvPr/>
          </p:nvSpPr>
          <p:spPr>
            <a:xfrm flipV="1">
              <a:off x="11605290" y="5020892"/>
              <a:ext cx="360000" cy="360000"/>
            </a:xfrm>
            <a:prstGeom prst="triangl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36" name="Grupo 85">
              <a:extLst>
                <a:ext uri="{FF2B5EF4-FFF2-40B4-BE49-F238E27FC236}">
                  <a16:creationId xmlns:a16="http://schemas.microsoft.com/office/drawing/2014/main" id="{70CACFB1-5FA2-4028-9A26-80B2940B44A4}"/>
                </a:ext>
              </a:extLst>
            </p:cNvPr>
            <p:cNvGrpSpPr/>
            <p:nvPr/>
          </p:nvGrpSpPr>
          <p:grpSpPr>
            <a:xfrm>
              <a:off x="11651050" y="1387108"/>
              <a:ext cx="263858" cy="450000"/>
              <a:chOff x="10620654" y="1322776"/>
              <a:chExt cx="263858" cy="450000"/>
            </a:xfrm>
          </p:grpSpPr>
          <p:sp>
            <p:nvSpPr>
              <p:cNvPr id="37" name="Rectángulo 83">
                <a:extLst>
                  <a:ext uri="{FF2B5EF4-FFF2-40B4-BE49-F238E27FC236}">
                    <a16:creationId xmlns:a16="http://schemas.microsoft.com/office/drawing/2014/main" id="{0D6068CB-625A-4C40-8809-6CC492F6DF06}"/>
                  </a:ext>
                </a:extLst>
              </p:cNvPr>
              <p:cNvSpPr/>
              <p:nvPr/>
            </p:nvSpPr>
            <p:spPr>
              <a:xfrm>
                <a:off x="10620654" y="132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38" name="Rectángulo 84">
                <a:extLst>
                  <a:ext uri="{FF2B5EF4-FFF2-40B4-BE49-F238E27FC236}">
                    <a16:creationId xmlns:a16="http://schemas.microsoft.com/office/drawing/2014/main" id="{8A61D650-BA46-47D2-AECD-64399246BE53}"/>
                  </a:ext>
                </a:extLst>
              </p:cNvPr>
              <p:cNvSpPr/>
              <p:nvPr/>
            </p:nvSpPr>
            <p:spPr>
              <a:xfrm>
                <a:off x="10704512" y="141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grpSp>
      </p:grpSp>
      <p:graphicFrame>
        <p:nvGraphicFramePr>
          <p:cNvPr id="2" name="Tabla 1">
            <a:extLst>
              <a:ext uri="{FF2B5EF4-FFF2-40B4-BE49-F238E27FC236}">
                <a16:creationId xmlns:a16="http://schemas.microsoft.com/office/drawing/2014/main" id="{7EF0B860-3E09-43D9-89C4-AA95E2E892C0}"/>
              </a:ext>
            </a:extLst>
          </p:cNvPr>
          <p:cNvGraphicFramePr>
            <a:graphicFrameLocks noGrp="1"/>
          </p:cNvGraphicFramePr>
          <p:nvPr>
            <p:extLst>
              <p:ext uri="{D42A27DB-BD31-4B8C-83A1-F6EECF244321}">
                <p14:modId xmlns:p14="http://schemas.microsoft.com/office/powerpoint/2010/main" val="3743872928"/>
              </p:ext>
            </p:extLst>
          </p:nvPr>
        </p:nvGraphicFramePr>
        <p:xfrm>
          <a:off x="1287531" y="2348879"/>
          <a:ext cx="9752421" cy="1619847"/>
        </p:xfrm>
        <a:graphic>
          <a:graphicData uri="http://schemas.openxmlformats.org/drawingml/2006/table">
            <a:tbl>
              <a:tblPr firstRow="1" firstCol="1" bandRow="1">
                <a:tableStyleId>{2D5ABB26-0587-4C30-8999-92F81FD0307C}</a:tableStyleId>
              </a:tblPr>
              <a:tblGrid>
                <a:gridCol w="693319">
                  <a:extLst>
                    <a:ext uri="{9D8B030D-6E8A-4147-A177-3AD203B41FA5}">
                      <a16:colId xmlns:a16="http://schemas.microsoft.com/office/drawing/2014/main" val="2349161167"/>
                    </a:ext>
                  </a:extLst>
                </a:gridCol>
                <a:gridCol w="9059102">
                  <a:extLst>
                    <a:ext uri="{9D8B030D-6E8A-4147-A177-3AD203B41FA5}">
                      <a16:colId xmlns:a16="http://schemas.microsoft.com/office/drawing/2014/main" val="1393745495"/>
                    </a:ext>
                  </a:extLst>
                </a:gridCol>
              </a:tblGrid>
              <a:tr h="311033">
                <a:tc>
                  <a:txBody>
                    <a:bodyPr/>
                    <a:lstStyle/>
                    <a:p>
                      <a:pPr algn="ctr">
                        <a:lnSpc>
                          <a:spcPct val="115000"/>
                        </a:lnSpc>
                        <a:spcAft>
                          <a:spcPts val="0"/>
                        </a:spcAft>
                      </a:pPr>
                      <a:r>
                        <a:rPr lang="es-MX" sz="1800" dirty="0">
                          <a:solidFill>
                            <a:schemeClr val="bg1"/>
                          </a:solidFill>
                          <a:effectLst/>
                          <a:latin typeface="Century Gothic" panose="020B0502020202020204" pitchFamily="34" charset="0"/>
                        </a:rPr>
                        <a:t>RF1</a:t>
                      </a:r>
                      <a:endParaRPr lang="es-MX" sz="1800" dirty="0">
                        <a:solidFill>
                          <a:schemeClr val="bg1"/>
                        </a:solidFill>
                        <a:effectLst/>
                        <a:latin typeface="Century Gothic" panose="020B0502020202020204" pitchFamily="34" charset="0"/>
                        <a:ea typeface="Arial" panose="020B0604020202020204" pitchFamily="34" charset="0"/>
                        <a:cs typeface="Arial" panose="020B0604020202020204" pitchFamily="34" charset="0"/>
                      </a:endParaRPr>
                    </a:p>
                  </a:txBody>
                  <a:tcPr marL="68580" marR="6858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800" dirty="0">
                          <a:solidFill>
                            <a:schemeClr val="bg1"/>
                          </a:solidFill>
                          <a:effectLst/>
                          <a:latin typeface="Century Gothic" panose="020B0502020202020204" pitchFamily="34" charset="0"/>
                        </a:rPr>
                        <a:t>Comunicación entre el sistema y la diadema.</a:t>
                      </a:r>
                      <a:endParaRPr lang="es-MX" sz="1800" dirty="0">
                        <a:solidFill>
                          <a:schemeClr val="bg1"/>
                        </a:solidFill>
                        <a:effectLst/>
                        <a:latin typeface="Century Gothic" panose="020B0502020202020204" pitchFamily="34" charset="0"/>
                        <a:ea typeface="Arial" panose="020B0604020202020204" pitchFamily="34" charset="0"/>
                        <a:cs typeface="Arial" panose="020B0604020202020204" pitchFamily="34" charset="0"/>
                      </a:endParaRPr>
                    </a:p>
                  </a:txBody>
                  <a:tcPr marL="68580" marR="6858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69336875"/>
                  </a:ext>
                </a:extLst>
              </a:tr>
              <a:tr h="311033">
                <a:tc>
                  <a:txBody>
                    <a:bodyPr/>
                    <a:lstStyle/>
                    <a:p>
                      <a:pPr algn="ctr">
                        <a:lnSpc>
                          <a:spcPct val="115000"/>
                        </a:lnSpc>
                        <a:spcAft>
                          <a:spcPts val="0"/>
                        </a:spcAft>
                      </a:pPr>
                      <a:r>
                        <a:rPr lang="es-MX" sz="1800" dirty="0">
                          <a:solidFill>
                            <a:schemeClr val="bg1"/>
                          </a:solidFill>
                          <a:effectLst/>
                          <a:latin typeface="Century Gothic" panose="020B0502020202020204" pitchFamily="34" charset="0"/>
                        </a:rPr>
                        <a:t>RF2</a:t>
                      </a:r>
                      <a:endParaRPr lang="es-MX" sz="1800" dirty="0">
                        <a:solidFill>
                          <a:schemeClr val="bg1"/>
                        </a:solidFill>
                        <a:effectLst/>
                        <a:latin typeface="Century Gothic" panose="020B0502020202020204" pitchFamily="34" charset="0"/>
                        <a:ea typeface="Arial" panose="020B0604020202020204" pitchFamily="34" charset="0"/>
                        <a:cs typeface="Arial" panose="020B0604020202020204" pitchFamily="34" charset="0"/>
                      </a:endParaRPr>
                    </a:p>
                  </a:txBody>
                  <a:tcPr marL="68580" marR="6858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800" dirty="0">
                          <a:solidFill>
                            <a:schemeClr val="bg1"/>
                          </a:solidFill>
                          <a:effectLst/>
                          <a:latin typeface="Century Gothic" panose="020B0502020202020204" pitchFamily="34" charset="0"/>
                        </a:rPr>
                        <a:t>Almacenar las lecturas de la diadema dentro del sistema.</a:t>
                      </a:r>
                      <a:endParaRPr lang="es-MX" sz="1800" dirty="0">
                        <a:solidFill>
                          <a:schemeClr val="bg1"/>
                        </a:solidFill>
                        <a:effectLst/>
                        <a:latin typeface="Century Gothic" panose="020B0502020202020204" pitchFamily="34" charset="0"/>
                        <a:ea typeface="Arial" panose="020B0604020202020204" pitchFamily="34" charset="0"/>
                        <a:cs typeface="Arial" panose="020B0604020202020204" pitchFamily="34" charset="0"/>
                      </a:endParaRPr>
                    </a:p>
                  </a:txBody>
                  <a:tcPr marL="68580" marR="6858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71492903"/>
                  </a:ext>
                </a:extLst>
              </a:tr>
              <a:tr h="343374">
                <a:tc>
                  <a:txBody>
                    <a:bodyPr/>
                    <a:lstStyle/>
                    <a:p>
                      <a:pPr algn="ctr">
                        <a:lnSpc>
                          <a:spcPct val="115000"/>
                        </a:lnSpc>
                        <a:spcAft>
                          <a:spcPts val="0"/>
                        </a:spcAft>
                      </a:pPr>
                      <a:r>
                        <a:rPr lang="es-MX" sz="1800" dirty="0">
                          <a:solidFill>
                            <a:schemeClr val="bg1"/>
                          </a:solidFill>
                          <a:effectLst/>
                          <a:latin typeface="Century Gothic" panose="020B0502020202020204" pitchFamily="34" charset="0"/>
                        </a:rPr>
                        <a:t>RF3</a:t>
                      </a:r>
                      <a:endParaRPr lang="es-MX" sz="1800" dirty="0">
                        <a:solidFill>
                          <a:schemeClr val="bg1"/>
                        </a:solidFill>
                        <a:effectLst/>
                        <a:latin typeface="Century Gothic" panose="020B0502020202020204" pitchFamily="34" charset="0"/>
                        <a:ea typeface="Arial" panose="020B0604020202020204" pitchFamily="34" charset="0"/>
                        <a:cs typeface="Arial" panose="020B0604020202020204" pitchFamily="34" charset="0"/>
                      </a:endParaRPr>
                    </a:p>
                  </a:txBody>
                  <a:tcPr marL="68580" marR="6858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800">
                          <a:solidFill>
                            <a:schemeClr val="bg1"/>
                          </a:solidFill>
                          <a:effectLst/>
                          <a:latin typeface="Century Gothic" panose="020B0502020202020204" pitchFamily="34" charset="0"/>
                        </a:rPr>
                        <a:t>Analizar las lecturas con respecto a las situaciones presentadas en el juego.</a:t>
                      </a:r>
                      <a:endParaRPr lang="es-MX" sz="1800">
                        <a:solidFill>
                          <a:schemeClr val="bg1"/>
                        </a:solidFill>
                        <a:effectLst/>
                        <a:latin typeface="Century Gothic" panose="020B0502020202020204" pitchFamily="34" charset="0"/>
                        <a:ea typeface="Arial" panose="020B0604020202020204" pitchFamily="34" charset="0"/>
                        <a:cs typeface="Arial" panose="020B0604020202020204" pitchFamily="34" charset="0"/>
                      </a:endParaRPr>
                    </a:p>
                  </a:txBody>
                  <a:tcPr marL="68580" marR="6858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4606187"/>
                  </a:ext>
                </a:extLst>
              </a:tr>
              <a:tr h="311033">
                <a:tc>
                  <a:txBody>
                    <a:bodyPr/>
                    <a:lstStyle/>
                    <a:p>
                      <a:pPr algn="ctr">
                        <a:lnSpc>
                          <a:spcPct val="115000"/>
                        </a:lnSpc>
                        <a:spcAft>
                          <a:spcPts val="0"/>
                        </a:spcAft>
                      </a:pPr>
                      <a:r>
                        <a:rPr lang="es-MX" sz="1800" dirty="0">
                          <a:solidFill>
                            <a:schemeClr val="bg1"/>
                          </a:solidFill>
                          <a:effectLst/>
                          <a:latin typeface="Century Gothic" panose="020B0502020202020204" pitchFamily="34" charset="0"/>
                        </a:rPr>
                        <a:t>RF4</a:t>
                      </a:r>
                      <a:endParaRPr lang="es-MX" sz="1800" dirty="0">
                        <a:solidFill>
                          <a:schemeClr val="bg1"/>
                        </a:solidFill>
                        <a:effectLst/>
                        <a:latin typeface="Century Gothic" panose="020B0502020202020204" pitchFamily="34" charset="0"/>
                        <a:ea typeface="Arial" panose="020B0604020202020204" pitchFamily="34" charset="0"/>
                        <a:cs typeface="Arial" panose="020B0604020202020204" pitchFamily="34" charset="0"/>
                      </a:endParaRPr>
                    </a:p>
                  </a:txBody>
                  <a:tcPr marL="68580" marR="6858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800" dirty="0">
                          <a:solidFill>
                            <a:schemeClr val="bg1"/>
                          </a:solidFill>
                          <a:effectLst/>
                          <a:latin typeface="Century Gothic" panose="020B0502020202020204" pitchFamily="34" charset="0"/>
                        </a:rPr>
                        <a:t>Generar reportes con los resultados obtenidos.</a:t>
                      </a:r>
                      <a:endParaRPr lang="es-MX" sz="1800" dirty="0">
                        <a:solidFill>
                          <a:schemeClr val="bg1"/>
                        </a:solidFill>
                        <a:effectLst/>
                        <a:latin typeface="Century Gothic" panose="020B0502020202020204" pitchFamily="34" charset="0"/>
                        <a:ea typeface="Arial" panose="020B0604020202020204" pitchFamily="34" charset="0"/>
                        <a:cs typeface="Arial" panose="020B0604020202020204" pitchFamily="34" charset="0"/>
                      </a:endParaRPr>
                    </a:p>
                  </a:txBody>
                  <a:tcPr marL="68580" marR="6858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89848599"/>
                  </a:ext>
                </a:extLst>
              </a:tr>
              <a:tr h="343374">
                <a:tc>
                  <a:txBody>
                    <a:bodyPr/>
                    <a:lstStyle/>
                    <a:p>
                      <a:pPr algn="ctr">
                        <a:lnSpc>
                          <a:spcPct val="115000"/>
                        </a:lnSpc>
                        <a:spcAft>
                          <a:spcPts val="0"/>
                        </a:spcAft>
                      </a:pPr>
                      <a:r>
                        <a:rPr lang="es-MX" sz="1800" dirty="0">
                          <a:solidFill>
                            <a:schemeClr val="bg1"/>
                          </a:solidFill>
                          <a:effectLst/>
                          <a:latin typeface="Century Gothic" panose="020B0502020202020204" pitchFamily="34" charset="0"/>
                        </a:rPr>
                        <a:t>RF5</a:t>
                      </a:r>
                      <a:endParaRPr lang="es-MX" sz="1800" dirty="0">
                        <a:solidFill>
                          <a:schemeClr val="bg1"/>
                        </a:solidFill>
                        <a:effectLst/>
                        <a:latin typeface="Century Gothic" panose="020B0502020202020204" pitchFamily="34" charset="0"/>
                        <a:ea typeface="Arial" panose="020B0604020202020204" pitchFamily="34" charset="0"/>
                        <a:cs typeface="Arial" panose="020B0604020202020204" pitchFamily="34" charset="0"/>
                      </a:endParaRPr>
                    </a:p>
                  </a:txBody>
                  <a:tcPr marL="68580" marR="6858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800" dirty="0">
                          <a:solidFill>
                            <a:schemeClr val="bg1"/>
                          </a:solidFill>
                          <a:effectLst/>
                          <a:latin typeface="Century Gothic" panose="020B0502020202020204" pitchFamily="34" charset="0"/>
                        </a:rPr>
                        <a:t>Calcular la probabilidad de que el niño haya estado expuesto al bullying.</a:t>
                      </a:r>
                      <a:endParaRPr lang="es-MX" sz="1800" dirty="0">
                        <a:solidFill>
                          <a:schemeClr val="bg1"/>
                        </a:solidFill>
                        <a:effectLst/>
                        <a:latin typeface="Century Gothic" panose="020B0502020202020204" pitchFamily="34" charset="0"/>
                        <a:ea typeface="Arial" panose="020B0604020202020204" pitchFamily="34" charset="0"/>
                        <a:cs typeface="Arial" panose="020B0604020202020204" pitchFamily="34" charset="0"/>
                      </a:endParaRPr>
                    </a:p>
                  </a:txBody>
                  <a:tcPr marL="68580" marR="6858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44566179"/>
                  </a:ext>
                </a:extLst>
              </a:tr>
            </a:tbl>
          </a:graphicData>
        </a:graphic>
      </p:graphicFrame>
      <p:graphicFrame>
        <p:nvGraphicFramePr>
          <p:cNvPr id="3" name="Tabla 2">
            <a:extLst>
              <a:ext uri="{FF2B5EF4-FFF2-40B4-BE49-F238E27FC236}">
                <a16:creationId xmlns:a16="http://schemas.microsoft.com/office/drawing/2014/main" id="{E347F3D7-AEE0-4F58-B9B8-943490DF1BFF}"/>
              </a:ext>
            </a:extLst>
          </p:cNvPr>
          <p:cNvGraphicFramePr>
            <a:graphicFrameLocks noGrp="1"/>
          </p:cNvGraphicFramePr>
          <p:nvPr>
            <p:extLst>
              <p:ext uri="{D42A27DB-BD31-4B8C-83A1-F6EECF244321}">
                <p14:modId xmlns:p14="http://schemas.microsoft.com/office/powerpoint/2010/main" val="2079866194"/>
              </p:ext>
            </p:extLst>
          </p:nvPr>
        </p:nvGraphicFramePr>
        <p:xfrm>
          <a:off x="1287532" y="4761481"/>
          <a:ext cx="9752421" cy="1619847"/>
        </p:xfrm>
        <a:graphic>
          <a:graphicData uri="http://schemas.openxmlformats.org/drawingml/2006/table">
            <a:tbl>
              <a:tblPr firstRow="1" firstCol="1" bandRow="1">
                <a:tableStyleId>{2D5ABB26-0587-4C30-8999-92F81FD0307C}</a:tableStyleId>
              </a:tblPr>
              <a:tblGrid>
                <a:gridCol w="704011">
                  <a:extLst>
                    <a:ext uri="{9D8B030D-6E8A-4147-A177-3AD203B41FA5}">
                      <a16:colId xmlns:a16="http://schemas.microsoft.com/office/drawing/2014/main" val="4145212869"/>
                    </a:ext>
                  </a:extLst>
                </a:gridCol>
                <a:gridCol w="9048410">
                  <a:extLst>
                    <a:ext uri="{9D8B030D-6E8A-4147-A177-3AD203B41FA5}">
                      <a16:colId xmlns:a16="http://schemas.microsoft.com/office/drawing/2014/main" val="289271945"/>
                    </a:ext>
                  </a:extLst>
                </a:gridCol>
              </a:tblGrid>
              <a:tr h="317748">
                <a:tc>
                  <a:txBody>
                    <a:bodyPr/>
                    <a:lstStyle/>
                    <a:p>
                      <a:pPr algn="ctr">
                        <a:lnSpc>
                          <a:spcPct val="115000"/>
                        </a:lnSpc>
                        <a:spcAft>
                          <a:spcPts val="0"/>
                        </a:spcAft>
                      </a:pPr>
                      <a:r>
                        <a:rPr lang="es-MX" sz="1800" dirty="0">
                          <a:solidFill>
                            <a:schemeClr val="bg1"/>
                          </a:solidFill>
                          <a:effectLst/>
                          <a:latin typeface="Century Gothic" panose="020B0502020202020204" pitchFamily="34" charset="0"/>
                        </a:rPr>
                        <a:t>RNF1</a:t>
                      </a:r>
                      <a:endParaRPr lang="es-MX" sz="1800" dirty="0">
                        <a:solidFill>
                          <a:schemeClr val="bg1"/>
                        </a:solidFill>
                        <a:effectLst/>
                        <a:latin typeface="Century Gothic" panose="020B0502020202020204" pitchFamily="34" charset="0"/>
                        <a:ea typeface="Arial" panose="020B0604020202020204" pitchFamily="34" charset="0"/>
                        <a:cs typeface="Arial" panose="020B0604020202020204" pitchFamily="34" charset="0"/>
                      </a:endParaRPr>
                    </a:p>
                  </a:txBody>
                  <a:tcPr marL="68580" marR="6858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800" dirty="0">
                          <a:solidFill>
                            <a:schemeClr val="bg1"/>
                          </a:solidFill>
                          <a:effectLst/>
                          <a:latin typeface="Century Gothic" panose="020B0502020202020204" pitchFamily="34" charset="0"/>
                        </a:rPr>
                        <a:t>La interfaz del sistema debe contar con facilidad de uso para los niños.</a:t>
                      </a:r>
                      <a:endParaRPr lang="es-MX" sz="1800" dirty="0">
                        <a:solidFill>
                          <a:schemeClr val="bg1"/>
                        </a:solidFill>
                        <a:effectLst/>
                        <a:latin typeface="Century Gothic" panose="020B0502020202020204" pitchFamily="34" charset="0"/>
                        <a:ea typeface="Arial" panose="020B0604020202020204" pitchFamily="34" charset="0"/>
                        <a:cs typeface="Arial" panose="020B0604020202020204" pitchFamily="34" charset="0"/>
                      </a:endParaRPr>
                    </a:p>
                  </a:txBody>
                  <a:tcPr marL="68580" marR="6858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56201847"/>
                  </a:ext>
                </a:extLst>
              </a:tr>
              <a:tr h="666603">
                <a:tc>
                  <a:txBody>
                    <a:bodyPr/>
                    <a:lstStyle/>
                    <a:p>
                      <a:pPr algn="ctr">
                        <a:lnSpc>
                          <a:spcPct val="115000"/>
                        </a:lnSpc>
                        <a:spcAft>
                          <a:spcPts val="0"/>
                        </a:spcAft>
                      </a:pPr>
                      <a:r>
                        <a:rPr lang="es-MX" sz="1800" dirty="0">
                          <a:solidFill>
                            <a:schemeClr val="bg1"/>
                          </a:solidFill>
                          <a:effectLst/>
                          <a:latin typeface="Century Gothic" panose="020B0502020202020204" pitchFamily="34" charset="0"/>
                        </a:rPr>
                        <a:t>RNF2</a:t>
                      </a:r>
                      <a:endParaRPr lang="es-MX" sz="1800" dirty="0">
                        <a:solidFill>
                          <a:schemeClr val="bg1"/>
                        </a:solidFill>
                        <a:effectLst/>
                        <a:latin typeface="Century Gothic" panose="020B0502020202020204" pitchFamily="34" charset="0"/>
                        <a:ea typeface="Arial" panose="020B0604020202020204" pitchFamily="34" charset="0"/>
                        <a:cs typeface="Arial" panose="020B0604020202020204" pitchFamily="34" charset="0"/>
                      </a:endParaRPr>
                    </a:p>
                  </a:txBody>
                  <a:tcPr marL="68580" marR="6858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800" dirty="0">
                          <a:solidFill>
                            <a:schemeClr val="bg1"/>
                          </a:solidFill>
                          <a:effectLst/>
                          <a:latin typeface="Century Gothic" panose="020B0502020202020204" pitchFamily="34" charset="0"/>
                        </a:rPr>
                        <a:t>El contenido del sistema debe cumplir con los estándares para menores de edad.</a:t>
                      </a:r>
                      <a:endParaRPr lang="es-MX" sz="1800" dirty="0">
                        <a:solidFill>
                          <a:schemeClr val="bg1"/>
                        </a:solidFill>
                        <a:effectLst/>
                        <a:latin typeface="Century Gothic" panose="020B0502020202020204" pitchFamily="34" charset="0"/>
                        <a:ea typeface="Arial" panose="020B0604020202020204" pitchFamily="34" charset="0"/>
                        <a:cs typeface="Arial" panose="020B0604020202020204" pitchFamily="34" charset="0"/>
                      </a:endParaRPr>
                    </a:p>
                  </a:txBody>
                  <a:tcPr marL="68580" marR="6858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7067110"/>
                  </a:ext>
                </a:extLst>
              </a:tr>
              <a:tr h="317748">
                <a:tc>
                  <a:txBody>
                    <a:bodyPr/>
                    <a:lstStyle/>
                    <a:p>
                      <a:pPr algn="ctr">
                        <a:lnSpc>
                          <a:spcPct val="115000"/>
                        </a:lnSpc>
                        <a:spcAft>
                          <a:spcPts val="0"/>
                        </a:spcAft>
                      </a:pPr>
                      <a:r>
                        <a:rPr lang="es-MX" sz="1800" dirty="0">
                          <a:solidFill>
                            <a:schemeClr val="bg1"/>
                          </a:solidFill>
                          <a:effectLst/>
                          <a:latin typeface="Century Gothic" panose="020B0502020202020204" pitchFamily="34" charset="0"/>
                        </a:rPr>
                        <a:t>RNF3</a:t>
                      </a:r>
                      <a:endParaRPr lang="es-MX" sz="1800" dirty="0">
                        <a:solidFill>
                          <a:schemeClr val="bg1"/>
                        </a:solidFill>
                        <a:effectLst/>
                        <a:latin typeface="Century Gothic" panose="020B0502020202020204" pitchFamily="34" charset="0"/>
                        <a:ea typeface="Arial" panose="020B0604020202020204" pitchFamily="34" charset="0"/>
                        <a:cs typeface="Arial" panose="020B0604020202020204" pitchFamily="34" charset="0"/>
                      </a:endParaRPr>
                    </a:p>
                  </a:txBody>
                  <a:tcPr marL="68580" marR="6858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800" dirty="0">
                          <a:solidFill>
                            <a:schemeClr val="bg1"/>
                          </a:solidFill>
                          <a:effectLst/>
                          <a:latin typeface="Century Gothic" panose="020B0502020202020204" pitchFamily="34" charset="0"/>
                        </a:rPr>
                        <a:t>Los controles deben ser diseñados ergonómicamente para niños.</a:t>
                      </a:r>
                      <a:endParaRPr lang="es-MX" sz="1800" dirty="0">
                        <a:solidFill>
                          <a:schemeClr val="bg1"/>
                        </a:solidFill>
                        <a:effectLst/>
                        <a:latin typeface="Century Gothic" panose="020B0502020202020204" pitchFamily="34" charset="0"/>
                        <a:ea typeface="Arial" panose="020B0604020202020204" pitchFamily="34" charset="0"/>
                        <a:cs typeface="Arial" panose="020B0604020202020204" pitchFamily="34" charset="0"/>
                      </a:endParaRPr>
                    </a:p>
                  </a:txBody>
                  <a:tcPr marL="68580" marR="6858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79099030"/>
                  </a:ext>
                </a:extLst>
              </a:tr>
              <a:tr h="317748">
                <a:tc>
                  <a:txBody>
                    <a:bodyPr/>
                    <a:lstStyle/>
                    <a:p>
                      <a:pPr algn="ctr">
                        <a:lnSpc>
                          <a:spcPct val="115000"/>
                        </a:lnSpc>
                        <a:spcAft>
                          <a:spcPts val="0"/>
                        </a:spcAft>
                      </a:pPr>
                      <a:r>
                        <a:rPr lang="es-MX" sz="1800" dirty="0">
                          <a:solidFill>
                            <a:schemeClr val="bg1"/>
                          </a:solidFill>
                          <a:effectLst/>
                          <a:latin typeface="Century Gothic" panose="020B0502020202020204" pitchFamily="34" charset="0"/>
                        </a:rPr>
                        <a:t>RNF4</a:t>
                      </a:r>
                      <a:endParaRPr lang="es-MX" sz="1800" dirty="0">
                        <a:solidFill>
                          <a:schemeClr val="bg1"/>
                        </a:solidFill>
                        <a:effectLst/>
                        <a:latin typeface="Century Gothic" panose="020B0502020202020204" pitchFamily="34" charset="0"/>
                        <a:ea typeface="Arial" panose="020B0604020202020204" pitchFamily="34" charset="0"/>
                        <a:cs typeface="Arial" panose="020B0604020202020204" pitchFamily="34" charset="0"/>
                      </a:endParaRPr>
                    </a:p>
                  </a:txBody>
                  <a:tcPr marL="68580" marR="6858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800" dirty="0">
                          <a:solidFill>
                            <a:schemeClr val="bg1"/>
                          </a:solidFill>
                          <a:effectLst/>
                          <a:latin typeface="Century Gothic" panose="020B0502020202020204" pitchFamily="34" charset="0"/>
                        </a:rPr>
                        <a:t>El lenguaje de los textos debe ser entendible por los niños.</a:t>
                      </a:r>
                      <a:endParaRPr lang="es-MX" sz="1800" dirty="0">
                        <a:solidFill>
                          <a:schemeClr val="bg1"/>
                        </a:solidFill>
                        <a:effectLst/>
                        <a:latin typeface="Century Gothic" panose="020B0502020202020204" pitchFamily="34" charset="0"/>
                        <a:ea typeface="Arial" panose="020B0604020202020204" pitchFamily="34" charset="0"/>
                        <a:cs typeface="Arial" panose="020B0604020202020204" pitchFamily="34" charset="0"/>
                      </a:endParaRPr>
                    </a:p>
                  </a:txBody>
                  <a:tcPr marL="68580" marR="6858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65005290"/>
                  </a:ext>
                </a:extLst>
              </a:tr>
            </a:tbl>
          </a:graphicData>
        </a:graphic>
      </p:graphicFrame>
      <p:sp>
        <p:nvSpPr>
          <p:cNvPr id="26" name="Rectangle 34">
            <a:extLst>
              <a:ext uri="{FF2B5EF4-FFF2-40B4-BE49-F238E27FC236}">
                <a16:creationId xmlns:a16="http://schemas.microsoft.com/office/drawing/2014/main" id="{DA3F35A3-E730-483D-9773-9290CA8F4E7B}"/>
              </a:ext>
            </a:extLst>
          </p:cNvPr>
          <p:cNvSpPr/>
          <p:nvPr/>
        </p:nvSpPr>
        <p:spPr>
          <a:xfrm rot="16200000" flipV="1">
            <a:off x="5349290" y="-4472315"/>
            <a:ext cx="1485378" cy="10780905"/>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367510 w 781527"/>
              <a:gd name="connsiteY0" fmla="*/ 0 h 10753201"/>
              <a:gd name="connsiteX1" fmla="*/ 781527 w 781527"/>
              <a:gd name="connsiteY1" fmla="*/ 0 h 10753201"/>
              <a:gd name="connsiteX2" fmla="*/ 781527 w 781527"/>
              <a:gd name="connsiteY2" fmla="*/ 10753201 h 10753201"/>
              <a:gd name="connsiteX3" fmla="*/ 367510 w 781527"/>
              <a:gd name="connsiteY3" fmla="*/ 10753201 h 10753201"/>
              <a:gd name="connsiteX4" fmla="*/ 55 w 781527"/>
              <a:gd name="connsiteY4" fmla="*/ 771860 h 10753201"/>
              <a:gd name="connsiteX5" fmla="*/ 367510 w 781527"/>
              <a:gd name="connsiteY5" fmla="*/ 0 h 10753201"/>
              <a:gd name="connsiteX0" fmla="*/ 368308 w 782325"/>
              <a:gd name="connsiteY0" fmla="*/ 0 h 10753201"/>
              <a:gd name="connsiteX1" fmla="*/ 782325 w 782325"/>
              <a:gd name="connsiteY1" fmla="*/ 0 h 10753201"/>
              <a:gd name="connsiteX2" fmla="*/ 782325 w 782325"/>
              <a:gd name="connsiteY2" fmla="*/ 10753201 h 10753201"/>
              <a:gd name="connsiteX3" fmla="*/ 368308 w 782325"/>
              <a:gd name="connsiteY3" fmla="*/ 10753201 h 10753201"/>
              <a:gd name="connsiteX4" fmla="*/ 649782 w 782325"/>
              <a:gd name="connsiteY4" fmla="*/ 3544557 h 10753201"/>
              <a:gd name="connsiteX5" fmla="*/ 853 w 782325"/>
              <a:gd name="connsiteY5" fmla="*/ 771860 h 10753201"/>
              <a:gd name="connsiteX6" fmla="*/ 368308 w 782325"/>
              <a:gd name="connsiteY6" fmla="*/ 0 h 1075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2325" h="10753201">
                <a:moveTo>
                  <a:pt x="368308" y="0"/>
                </a:moveTo>
                <a:lnTo>
                  <a:pt x="782325" y="0"/>
                </a:lnTo>
                <a:lnTo>
                  <a:pt x="782325" y="10753201"/>
                </a:lnTo>
                <a:lnTo>
                  <a:pt x="368308" y="10753201"/>
                </a:lnTo>
                <a:cubicBezTo>
                  <a:pt x="272475" y="9935218"/>
                  <a:pt x="711025" y="5208114"/>
                  <a:pt x="649782" y="3544557"/>
                </a:cubicBezTo>
                <a:cubicBezTo>
                  <a:pt x="588540" y="1881000"/>
                  <a:pt x="-25977" y="1746078"/>
                  <a:pt x="853" y="771860"/>
                </a:cubicBezTo>
                <a:lnTo>
                  <a:pt x="368308" y="0"/>
                </a:lnTo>
                <a:close/>
              </a:path>
            </a:pathLst>
          </a:custGeom>
          <a:blipFill dpi="0" rotWithShape="1">
            <a:blip r:embed="rId2"/>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19" name="Group 1">
            <a:extLst>
              <a:ext uri="{FF2B5EF4-FFF2-40B4-BE49-F238E27FC236}">
                <a16:creationId xmlns:a16="http://schemas.microsoft.com/office/drawing/2014/main" id="{9FFDBA7C-B5DA-41E3-A148-9BA7E336A9FD}"/>
              </a:ext>
            </a:extLst>
          </p:cNvPr>
          <p:cNvGrpSpPr/>
          <p:nvPr/>
        </p:nvGrpSpPr>
        <p:grpSpPr>
          <a:xfrm>
            <a:off x="721072" y="293740"/>
            <a:ext cx="4798864" cy="1078520"/>
            <a:chOff x="1220274" y="2060847"/>
            <a:chExt cx="4562026" cy="1078520"/>
          </a:xfrm>
        </p:grpSpPr>
        <p:sp>
          <p:nvSpPr>
            <p:cNvPr id="20" name="Parallelogram 38">
              <a:extLst>
                <a:ext uri="{FF2B5EF4-FFF2-40B4-BE49-F238E27FC236}">
                  <a16:creationId xmlns:a16="http://schemas.microsoft.com/office/drawing/2014/main" id="{F1878AF6-1376-47F5-8765-5AC9D169D6A6}"/>
                </a:ext>
              </a:extLst>
            </p:cNvPr>
            <p:cNvSpPr/>
            <p:nvPr/>
          </p:nvSpPr>
          <p:spPr>
            <a:xfrm rot="16200000">
              <a:off x="1008463" y="2272658"/>
              <a:ext cx="834851" cy="411230"/>
            </a:xfrm>
            <a:prstGeom prst="parallelogram">
              <a:avLst>
                <a:gd name="adj" fmla="val 44901"/>
              </a:avLst>
            </a:prstGeom>
            <a:pattFill prst="lgConfetti">
              <a:fgClr>
                <a:schemeClr val="bg2">
                  <a:lumMod val="25000"/>
                </a:schemeClr>
              </a:fgClr>
              <a:bgClr>
                <a:schemeClr val="bg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21" name="Rectangle 56">
              <a:extLst>
                <a:ext uri="{FF2B5EF4-FFF2-40B4-BE49-F238E27FC236}">
                  <a16:creationId xmlns:a16="http://schemas.microsoft.com/office/drawing/2014/main" id="{3FBA3870-7175-4756-ACE0-38E7DDF2023F}"/>
                </a:ext>
              </a:extLst>
            </p:cNvPr>
            <p:cNvSpPr/>
            <p:nvPr/>
          </p:nvSpPr>
          <p:spPr>
            <a:xfrm>
              <a:off x="1567969" y="2248973"/>
              <a:ext cx="3108972" cy="646724"/>
            </a:xfrm>
            <a:prstGeom prst="rect">
              <a:avLst/>
            </a:prstGeom>
            <a:pattFill prst="lgConfetti">
              <a:fgClr>
                <a:schemeClr val="bg2">
                  <a:lumMod val="25000"/>
                </a:schemeClr>
              </a:fgClr>
              <a:bgClr>
                <a:srgbClr val="A2AFC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22" name="Rectangle 57">
              <a:extLst>
                <a:ext uri="{FF2B5EF4-FFF2-40B4-BE49-F238E27FC236}">
                  <a16:creationId xmlns:a16="http://schemas.microsoft.com/office/drawing/2014/main" id="{EC0C7ABB-E1C5-4954-B9B2-E1677B501261}"/>
                </a:ext>
              </a:extLst>
            </p:cNvPr>
            <p:cNvSpPr/>
            <p:nvPr/>
          </p:nvSpPr>
          <p:spPr>
            <a:xfrm>
              <a:off x="1758778" y="2418072"/>
              <a:ext cx="4023522" cy="721295"/>
            </a:xfrm>
            <a:prstGeom prst="rect">
              <a:avLst/>
            </a:prstGeom>
            <a:gradFill>
              <a:gsLst>
                <a:gs pos="2000">
                  <a:srgbClr val="1B4C5B"/>
                </a:gs>
                <a:gs pos="51000">
                  <a:srgbClr val="26697E"/>
                </a:gs>
                <a:gs pos="100000">
                  <a:srgbClr val="2E99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800" b="1" dirty="0">
                  <a:latin typeface="DK Breakfast Burrito" panose="02000000000000000000" pitchFamily="50" charset="0"/>
                  <a:ea typeface="ChildsWish" panose="02000603000000000000" pitchFamily="2" charset="0"/>
                  <a:cs typeface="Angie Atore" panose="00000400000000000000" pitchFamily="2" charset="-79"/>
                </a:rPr>
                <a:t>requerimientos</a:t>
              </a:r>
              <a:endParaRPr lang="es-MX" sz="4000" b="1" dirty="0">
                <a:latin typeface="DK Breakfast Burrito" panose="02000000000000000000" pitchFamily="50" charset="0"/>
                <a:ea typeface="ChildsWish" panose="02000603000000000000" pitchFamily="2" charset="0"/>
                <a:cs typeface="Angie Atore" panose="00000400000000000000" pitchFamily="2" charset="-79"/>
              </a:endParaRPr>
            </a:p>
          </p:txBody>
        </p:sp>
      </p:grpSp>
      <p:sp>
        <p:nvSpPr>
          <p:cNvPr id="23" name="Rectángulo 22">
            <a:extLst>
              <a:ext uri="{FF2B5EF4-FFF2-40B4-BE49-F238E27FC236}">
                <a16:creationId xmlns:a16="http://schemas.microsoft.com/office/drawing/2014/main" id="{6AA75EB1-5114-426F-AC70-1F29440D5CD1}"/>
              </a:ext>
            </a:extLst>
          </p:cNvPr>
          <p:cNvSpPr/>
          <p:nvPr/>
        </p:nvSpPr>
        <p:spPr>
          <a:xfrm>
            <a:off x="1287531" y="4130559"/>
            <a:ext cx="2505814" cy="667619"/>
          </a:xfrm>
          <a:prstGeom prst="rect">
            <a:avLst/>
          </a:prstGeom>
        </p:spPr>
        <p:txBody>
          <a:bodyPr wrap="none">
            <a:spAutoFit/>
          </a:bodyPr>
          <a:lstStyle/>
          <a:p>
            <a:pPr algn="just">
              <a:lnSpc>
                <a:spcPct val="115000"/>
              </a:lnSpc>
            </a:pPr>
            <a:r>
              <a:rPr lang="es-MX" sz="3600" b="1" dirty="0">
                <a:solidFill>
                  <a:schemeClr val="lt1"/>
                </a:solidFill>
                <a:latin typeface="DK Breakfast Burrito" panose="02000000000000000000" pitchFamily="50" charset="0"/>
                <a:ea typeface="ChildsWish" panose="02000603000000000000" pitchFamily="2" charset="0"/>
                <a:cs typeface="Angie Atore" panose="00000400000000000000" pitchFamily="2" charset="-79"/>
              </a:rPr>
              <a:t>NO FUNCIONALES</a:t>
            </a:r>
          </a:p>
        </p:txBody>
      </p:sp>
      <p:sp>
        <p:nvSpPr>
          <p:cNvPr id="24" name="Rectángulo 23">
            <a:extLst>
              <a:ext uri="{FF2B5EF4-FFF2-40B4-BE49-F238E27FC236}">
                <a16:creationId xmlns:a16="http://schemas.microsoft.com/office/drawing/2014/main" id="{4C35C954-52E0-48E3-800C-4B106BA231E2}"/>
              </a:ext>
            </a:extLst>
          </p:cNvPr>
          <p:cNvSpPr/>
          <p:nvPr/>
        </p:nvSpPr>
        <p:spPr>
          <a:xfrm>
            <a:off x="1349696" y="1718397"/>
            <a:ext cx="1831655" cy="667619"/>
          </a:xfrm>
          <a:prstGeom prst="rect">
            <a:avLst/>
          </a:prstGeom>
        </p:spPr>
        <p:txBody>
          <a:bodyPr wrap="none">
            <a:spAutoFit/>
          </a:bodyPr>
          <a:lstStyle/>
          <a:p>
            <a:pPr algn="just">
              <a:lnSpc>
                <a:spcPct val="115000"/>
              </a:lnSpc>
              <a:spcAft>
                <a:spcPts val="0"/>
              </a:spcAft>
            </a:pPr>
            <a:r>
              <a:rPr lang="es-MX" sz="3600" b="1" dirty="0">
                <a:solidFill>
                  <a:schemeClr val="lt1"/>
                </a:solidFill>
                <a:latin typeface="DK Breakfast Burrito" panose="02000000000000000000" pitchFamily="50" charset="0"/>
                <a:ea typeface="ChildsWish" panose="02000603000000000000" pitchFamily="2" charset="0"/>
                <a:cs typeface="Angie Atore" panose="00000400000000000000" pitchFamily="2" charset="-79"/>
              </a:rPr>
              <a:t>Funcionales</a:t>
            </a:r>
          </a:p>
        </p:txBody>
      </p:sp>
    </p:spTree>
    <p:extLst>
      <p:ext uri="{BB962C8B-B14F-4D97-AF65-F5344CB8AC3E}">
        <p14:creationId xmlns:p14="http://schemas.microsoft.com/office/powerpoint/2010/main" val="17516187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1A35"/>
        </a:solidFill>
        <a:effectLst/>
      </p:bgPr>
    </p:bg>
    <p:spTree>
      <p:nvGrpSpPr>
        <p:cNvPr id="1" name=""/>
        <p:cNvGrpSpPr/>
        <p:nvPr/>
      </p:nvGrpSpPr>
      <p:grpSpPr>
        <a:xfrm>
          <a:off x="0" y="0"/>
          <a:ext cx="0" cy="0"/>
          <a:chOff x="0" y="0"/>
          <a:chExt cx="0" cy="0"/>
        </a:xfrm>
      </p:grpSpPr>
      <p:grpSp>
        <p:nvGrpSpPr>
          <p:cNvPr id="27" name="Grupo 86">
            <a:extLst>
              <a:ext uri="{FF2B5EF4-FFF2-40B4-BE49-F238E27FC236}">
                <a16:creationId xmlns:a16="http://schemas.microsoft.com/office/drawing/2014/main" id="{9EF3FD3F-E87D-4CD5-9280-52D8122EAC4E}"/>
              </a:ext>
            </a:extLst>
          </p:cNvPr>
          <p:cNvGrpSpPr/>
          <p:nvPr/>
        </p:nvGrpSpPr>
        <p:grpSpPr>
          <a:xfrm>
            <a:off x="0" y="0"/>
            <a:ext cx="12192000" cy="6858000"/>
            <a:chOff x="0" y="0"/>
            <a:chExt cx="12192000" cy="6858000"/>
          </a:xfrm>
        </p:grpSpPr>
        <p:sp>
          <p:nvSpPr>
            <p:cNvPr id="28" name="Rectángulo: esquinas redondeadas 12">
              <a:extLst>
                <a:ext uri="{FF2B5EF4-FFF2-40B4-BE49-F238E27FC236}">
                  <a16:creationId xmlns:a16="http://schemas.microsoft.com/office/drawing/2014/main" id="{6D010B96-022A-4267-980C-4D7A7A78405D}"/>
                </a:ext>
              </a:extLst>
            </p:cNvPr>
            <p:cNvSpPr/>
            <p:nvPr/>
          </p:nvSpPr>
          <p:spPr>
            <a:xfrm>
              <a:off x="0" y="0"/>
              <a:ext cx="12192000" cy="6858000"/>
            </a:xfrm>
            <a:prstGeom prst="roundRect">
              <a:avLst>
                <a:gd name="adj" fmla="val 8257"/>
              </a:avLst>
            </a:prstGeom>
            <a:solidFill>
              <a:srgbClr val="14AC79"/>
            </a:solidFill>
            <a:ln>
              <a:noFill/>
            </a:ln>
            <a:scene3d>
              <a:camera prst="orthographicFront"/>
              <a:lightRig rig="threePt" dir="t"/>
            </a:scene3d>
            <a:sp3d prstMaterial="metal">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 name="Rectángulo: esquinas redondeadas 74">
              <a:extLst>
                <a:ext uri="{FF2B5EF4-FFF2-40B4-BE49-F238E27FC236}">
                  <a16:creationId xmlns:a16="http://schemas.microsoft.com/office/drawing/2014/main" id="{B562DF08-ABF7-4827-A2DF-92B3B3729611}"/>
                </a:ext>
              </a:extLst>
            </p:cNvPr>
            <p:cNvSpPr/>
            <p:nvPr/>
          </p:nvSpPr>
          <p:spPr>
            <a:xfrm>
              <a:off x="85380" y="90000"/>
              <a:ext cx="12013200" cy="6678000"/>
            </a:xfrm>
            <a:prstGeom prst="roundRect">
              <a:avLst>
                <a:gd name="adj" fmla="val 825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0" name="Rectángulo: esquinas redondeadas 75">
              <a:extLst>
                <a:ext uri="{FF2B5EF4-FFF2-40B4-BE49-F238E27FC236}">
                  <a16:creationId xmlns:a16="http://schemas.microsoft.com/office/drawing/2014/main" id="{4573DD56-664A-40E3-AED5-7CFF58EFDB87}"/>
                </a:ext>
              </a:extLst>
            </p:cNvPr>
            <p:cNvSpPr/>
            <p:nvPr/>
          </p:nvSpPr>
          <p:spPr>
            <a:xfrm>
              <a:off x="721073" y="180000"/>
              <a:ext cx="10753200" cy="6498000"/>
            </a:xfrm>
            <a:prstGeom prst="roundRect">
              <a:avLst>
                <a:gd name="adj" fmla="val 0"/>
              </a:avLst>
            </a:prstGeom>
            <a:solidFill>
              <a:srgbClr val="00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1" name="Rectángulo: esquinas redondeadas 17">
              <a:extLst>
                <a:ext uri="{FF2B5EF4-FFF2-40B4-BE49-F238E27FC236}">
                  <a16:creationId xmlns:a16="http://schemas.microsoft.com/office/drawing/2014/main" id="{FF0E2314-722E-4AB0-87E9-2C0DE5086700}"/>
                </a:ext>
              </a:extLst>
            </p:cNvPr>
            <p:cNvSpPr/>
            <p:nvPr/>
          </p:nvSpPr>
          <p:spPr>
            <a:xfrm>
              <a:off x="285407" y="1989000"/>
              <a:ext cx="235639" cy="2880000"/>
            </a:xfrm>
            <a:prstGeom prst="roundRect">
              <a:avLst>
                <a:gd name="adj" fmla="val 50000"/>
              </a:avLst>
            </a:prstGeom>
            <a:pattFill prst="openDmnd">
              <a:fgClr>
                <a:schemeClr val="tx1">
                  <a:lumMod val="95000"/>
                  <a:lumOff val="5000"/>
                </a:schemeClr>
              </a:fgClr>
              <a:bgClr>
                <a:schemeClr val="bg2">
                  <a:lumMod val="25000"/>
                </a:schemeClr>
              </a:bgClr>
            </a:pattFill>
            <a:ln>
              <a:solidFill>
                <a:schemeClr val="tx1"/>
              </a:solidFill>
            </a:ln>
            <a:effectLst>
              <a:innerShdw blurRad="114300" dist="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2" name="Elipse 76">
              <a:extLst>
                <a:ext uri="{FF2B5EF4-FFF2-40B4-BE49-F238E27FC236}">
                  <a16:creationId xmlns:a16="http://schemas.microsoft.com/office/drawing/2014/main" id="{31A4A8D3-8B74-4821-8F6E-46CB90945220}"/>
                </a:ext>
              </a:extLst>
            </p:cNvPr>
            <p:cNvSpPr/>
            <p:nvPr/>
          </p:nvSpPr>
          <p:spPr>
            <a:xfrm>
              <a:off x="277226" y="769500"/>
              <a:ext cx="252000" cy="2520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 name="Elipse 21">
              <a:extLst>
                <a:ext uri="{FF2B5EF4-FFF2-40B4-BE49-F238E27FC236}">
                  <a16:creationId xmlns:a16="http://schemas.microsoft.com/office/drawing/2014/main" id="{0BE5A25C-F6F0-4CBA-A6A1-E0195A08E1AE}"/>
                </a:ext>
              </a:extLst>
            </p:cNvPr>
            <p:cNvSpPr/>
            <p:nvPr/>
          </p:nvSpPr>
          <p:spPr>
            <a:xfrm>
              <a:off x="368765" y="859500"/>
              <a:ext cx="72000" cy="72000"/>
            </a:xfrm>
            <a:prstGeom prst="ellipse">
              <a:avLst/>
            </a:prstGeom>
            <a:gradFill flip="none" rotWithShape="1">
              <a:gsLst>
                <a:gs pos="34000">
                  <a:srgbClr val="7030A0"/>
                </a:gs>
                <a:gs pos="85000">
                  <a:srgbClr val="FF0000"/>
                </a:gs>
                <a:gs pos="8000">
                  <a:schemeClr val="accent5"/>
                </a:gs>
                <a:gs pos="55000">
                  <a:srgbClr val="BB0D9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Rectángulo: esquinas redondeadas 23">
              <a:extLst>
                <a:ext uri="{FF2B5EF4-FFF2-40B4-BE49-F238E27FC236}">
                  <a16:creationId xmlns:a16="http://schemas.microsoft.com/office/drawing/2014/main" id="{F4253EC4-87DE-4232-AFB3-E99A05602C7E}"/>
                </a:ext>
              </a:extLst>
            </p:cNvPr>
            <p:cNvSpPr/>
            <p:nvPr/>
          </p:nvSpPr>
          <p:spPr>
            <a:xfrm>
              <a:off x="11606426" y="3249000"/>
              <a:ext cx="360000" cy="360000"/>
            </a:xfrm>
            <a:prstGeom prst="roundRect">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 name="Triángulo isósceles 82">
              <a:extLst>
                <a:ext uri="{FF2B5EF4-FFF2-40B4-BE49-F238E27FC236}">
                  <a16:creationId xmlns:a16="http://schemas.microsoft.com/office/drawing/2014/main" id="{8AB0AB06-AE2E-4DDE-A04D-4BCD380C8D1B}"/>
                </a:ext>
              </a:extLst>
            </p:cNvPr>
            <p:cNvSpPr/>
            <p:nvPr/>
          </p:nvSpPr>
          <p:spPr>
            <a:xfrm flipV="1">
              <a:off x="11605290" y="5020892"/>
              <a:ext cx="360000" cy="360000"/>
            </a:xfrm>
            <a:prstGeom prst="triangl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36" name="Grupo 85">
              <a:extLst>
                <a:ext uri="{FF2B5EF4-FFF2-40B4-BE49-F238E27FC236}">
                  <a16:creationId xmlns:a16="http://schemas.microsoft.com/office/drawing/2014/main" id="{70CACFB1-5FA2-4028-9A26-80B2940B44A4}"/>
                </a:ext>
              </a:extLst>
            </p:cNvPr>
            <p:cNvGrpSpPr/>
            <p:nvPr/>
          </p:nvGrpSpPr>
          <p:grpSpPr>
            <a:xfrm>
              <a:off x="11651050" y="1387108"/>
              <a:ext cx="263858" cy="450000"/>
              <a:chOff x="10620654" y="1322776"/>
              <a:chExt cx="263858" cy="450000"/>
            </a:xfrm>
          </p:grpSpPr>
          <p:sp>
            <p:nvSpPr>
              <p:cNvPr id="37" name="Rectángulo 83">
                <a:extLst>
                  <a:ext uri="{FF2B5EF4-FFF2-40B4-BE49-F238E27FC236}">
                    <a16:creationId xmlns:a16="http://schemas.microsoft.com/office/drawing/2014/main" id="{0D6068CB-625A-4C40-8809-6CC492F6DF06}"/>
                  </a:ext>
                </a:extLst>
              </p:cNvPr>
              <p:cNvSpPr/>
              <p:nvPr/>
            </p:nvSpPr>
            <p:spPr>
              <a:xfrm>
                <a:off x="10620654" y="132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38" name="Rectángulo 84">
                <a:extLst>
                  <a:ext uri="{FF2B5EF4-FFF2-40B4-BE49-F238E27FC236}">
                    <a16:creationId xmlns:a16="http://schemas.microsoft.com/office/drawing/2014/main" id="{8A61D650-BA46-47D2-AECD-64399246BE53}"/>
                  </a:ext>
                </a:extLst>
              </p:cNvPr>
              <p:cNvSpPr/>
              <p:nvPr/>
            </p:nvSpPr>
            <p:spPr>
              <a:xfrm>
                <a:off x="10704512" y="141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grpSp>
      </p:grpSp>
      <p:sp>
        <p:nvSpPr>
          <p:cNvPr id="22" name="Rectangle 34">
            <a:extLst>
              <a:ext uri="{FF2B5EF4-FFF2-40B4-BE49-F238E27FC236}">
                <a16:creationId xmlns:a16="http://schemas.microsoft.com/office/drawing/2014/main" id="{5BB48219-5C00-4A5E-86CF-2997F67F74F9}"/>
              </a:ext>
            </a:extLst>
          </p:cNvPr>
          <p:cNvSpPr/>
          <p:nvPr/>
        </p:nvSpPr>
        <p:spPr>
          <a:xfrm rot="10800000" flipV="1">
            <a:off x="739769" y="180001"/>
            <a:ext cx="1332645" cy="6475712"/>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367510 w 781527"/>
              <a:gd name="connsiteY0" fmla="*/ 0 h 10753201"/>
              <a:gd name="connsiteX1" fmla="*/ 781527 w 781527"/>
              <a:gd name="connsiteY1" fmla="*/ 0 h 10753201"/>
              <a:gd name="connsiteX2" fmla="*/ 781527 w 781527"/>
              <a:gd name="connsiteY2" fmla="*/ 10753201 h 10753201"/>
              <a:gd name="connsiteX3" fmla="*/ 367510 w 781527"/>
              <a:gd name="connsiteY3" fmla="*/ 10753201 h 10753201"/>
              <a:gd name="connsiteX4" fmla="*/ 55 w 781527"/>
              <a:gd name="connsiteY4" fmla="*/ 771860 h 10753201"/>
              <a:gd name="connsiteX5" fmla="*/ 367510 w 781527"/>
              <a:gd name="connsiteY5" fmla="*/ 0 h 10753201"/>
              <a:gd name="connsiteX0" fmla="*/ 368308 w 782325"/>
              <a:gd name="connsiteY0" fmla="*/ 0 h 10753201"/>
              <a:gd name="connsiteX1" fmla="*/ 782325 w 782325"/>
              <a:gd name="connsiteY1" fmla="*/ 0 h 10753201"/>
              <a:gd name="connsiteX2" fmla="*/ 782325 w 782325"/>
              <a:gd name="connsiteY2" fmla="*/ 10753201 h 10753201"/>
              <a:gd name="connsiteX3" fmla="*/ 368308 w 782325"/>
              <a:gd name="connsiteY3" fmla="*/ 10753201 h 10753201"/>
              <a:gd name="connsiteX4" fmla="*/ 649782 w 782325"/>
              <a:gd name="connsiteY4" fmla="*/ 3544557 h 10753201"/>
              <a:gd name="connsiteX5" fmla="*/ 853 w 782325"/>
              <a:gd name="connsiteY5" fmla="*/ 771860 h 10753201"/>
              <a:gd name="connsiteX6" fmla="*/ 368308 w 782325"/>
              <a:gd name="connsiteY6" fmla="*/ 0 h 10753201"/>
              <a:gd name="connsiteX0" fmla="*/ 275243 w 689260"/>
              <a:gd name="connsiteY0" fmla="*/ 0 h 10753201"/>
              <a:gd name="connsiteX1" fmla="*/ 689260 w 689260"/>
              <a:gd name="connsiteY1" fmla="*/ 0 h 10753201"/>
              <a:gd name="connsiteX2" fmla="*/ 689260 w 689260"/>
              <a:gd name="connsiteY2" fmla="*/ 10753201 h 10753201"/>
              <a:gd name="connsiteX3" fmla="*/ 275243 w 689260"/>
              <a:gd name="connsiteY3" fmla="*/ 10753201 h 10753201"/>
              <a:gd name="connsiteX4" fmla="*/ 556717 w 689260"/>
              <a:gd name="connsiteY4" fmla="*/ 3544557 h 10753201"/>
              <a:gd name="connsiteX5" fmla="*/ 1001 w 689260"/>
              <a:gd name="connsiteY5" fmla="*/ 1555551 h 10753201"/>
              <a:gd name="connsiteX6" fmla="*/ 275243 w 689260"/>
              <a:gd name="connsiteY6" fmla="*/ 0 h 10753201"/>
              <a:gd name="connsiteX0" fmla="*/ 220869 w 689260"/>
              <a:gd name="connsiteY0" fmla="*/ 1297987 h 10753201"/>
              <a:gd name="connsiteX1" fmla="*/ 689260 w 689260"/>
              <a:gd name="connsiteY1" fmla="*/ 0 h 10753201"/>
              <a:gd name="connsiteX2" fmla="*/ 689260 w 689260"/>
              <a:gd name="connsiteY2" fmla="*/ 10753201 h 10753201"/>
              <a:gd name="connsiteX3" fmla="*/ 275243 w 689260"/>
              <a:gd name="connsiteY3" fmla="*/ 10753201 h 10753201"/>
              <a:gd name="connsiteX4" fmla="*/ 556717 w 689260"/>
              <a:gd name="connsiteY4" fmla="*/ 3544557 h 10753201"/>
              <a:gd name="connsiteX5" fmla="*/ 1001 w 689260"/>
              <a:gd name="connsiteY5" fmla="*/ 1555551 h 10753201"/>
              <a:gd name="connsiteX6" fmla="*/ 220869 w 689260"/>
              <a:gd name="connsiteY6" fmla="*/ 1297987 h 10753201"/>
              <a:gd name="connsiteX0" fmla="*/ 205334 w 689260"/>
              <a:gd name="connsiteY0" fmla="*/ 465314 h 10753201"/>
              <a:gd name="connsiteX1" fmla="*/ 689260 w 689260"/>
              <a:gd name="connsiteY1" fmla="*/ 0 h 10753201"/>
              <a:gd name="connsiteX2" fmla="*/ 689260 w 689260"/>
              <a:gd name="connsiteY2" fmla="*/ 10753201 h 10753201"/>
              <a:gd name="connsiteX3" fmla="*/ 275243 w 689260"/>
              <a:gd name="connsiteY3" fmla="*/ 10753201 h 10753201"/>
              <a:gd name="connsiteX4" fmla="*/ 556717 w 689260"/>
              <a:gd name="connsiteY4" fmla="*/ 3544557 h 10753201"/>
              <a:gd name="connsiteX5" fmla="*/ 1001 w 689260"/>
              <a:gd name="connsiteY5" fmla="*/ 1555551 h 10753201"/>
              <a:gd name="connsiteX6" fmla="*/ 205334 w 689260"/>
              <a:gd name="connsiteY6" fmla="*/ 465314 h 10753201"/>
              <a:gd name="connsiteX0" fmla="*/ 205381 w 689307"/>
              <a:gd name="connsiteY0" fmla="*/ 465314 h 10753201"/>
              <a:gd name="connsiteX1" fmla="*/ 689307 w 689307"/>
              <a:gd name="connsiteY1" fmla="*/ 0 h 10753201"/>
              <a:gd name="connsiteX2" fmla="*/ 689307 w 689307"/>
              <a:gd name="connsiteY2" fmla="*/ 10753201 h 10753201"/>
              <a:gd name="connsiteX3" fmla="*/ 275290 w 689307"/>
              <a:gd name="connsiteY3" fmla="*/ 10753201 h 10753201"/>
              <a:gd name="connsiteX4" fmla="*/ 115732 w 689307"/>
              <a:gd name="connsiteY4" fmla="*/ 5211426 h 10753201"/>
              <a:gd name="connsiteX5" fmla="*/ 556764 w 689307"/>
              <a:gd name="connsiteY5" fmla="*/ 3544557 h 10753201"/>
              <a:gd name="connsiteX6" fmla="*/ 1048 w 689307"/>
              <a:gd name="connsiteY6" fmla="*/ 1555551 h 10753201"/>
              <a:gd name="connsiteX7" fmla="*/ 205381 w 689307"/>
              <a:gd name="connsiteY7" fmla="*/ 465314 h 10753201"/>
              <a:gd name="connsiteX0" fmla="*/ 205381 w 689307"/>
              <a:gd name="connsiteY0" fmla="*/ 465314 h 10753201"/>
              <a:gd name="connsiteX1" fmla="*/ 689307 w 689307"/>
              <a:gd name="connsiteY1" fmla="*/ 0 h 10753201"/>
              <a:gd name="connsiteX2" fmla="*/ 689307 w 689307"/>
              <a:gd name="connsiteY2" fmla="*/ 10753201 h 10753201"/>
              <a:gd name="connsiteX3" fmla="*/ 275290 w 689307"/>
              <a:gd name="connsiteY3" fmla="*/ 10753201 h 10753201"/>
              <a:gd name="connsiteX4" fmla="*/ 519654 w 689307"/>
              <a:gd name="connsiteY4" fmla="*/ 6827789 h 10753201"/>
              <a:gd name="connsiteX5" fmla="*/ 115732 w 689307"/>
              <a:gd name="connsiteY5" fmla="*/ 5211426 h 10753201"/>
              <a:gd name="connsiteX6" fmla="*/ 556764 w 689307"/>
              <a:gd name="connsiteY6" fmla="*/ 3544557 h 10753201"/>
              <a:gd name="connsiteX7" fmla="*/ 1048 w 689307"/>
              <a:gd name="connsiteY7" fmla="*/ 1555551 h 10753201"/>
              <a:gd name="connsiteX8" fmla="*/ 205381 w 689307"/>
              <a:gd name="connsiteY8" fmla="*/ 465314 h 10753201"/>
              <a:gd name="connsiteX0" fmla="*/ 217957 w 701883"/>
              <a:gd name="connsiteY0" fmla="*/ 465314 h 10753201"/>
              <a:gd name="connsiteX1" fmla="*/ 701883 w 701883"/>
              <a:gd name="connsiteY1" fmla="*/ 0 h 10753201"/>
              <a:gd name="connsiteX2" fmla="*/ 701883 w 701883"/>
              <a:gd name="connsiteY2" fmla="*/ 10753201 h 10753201"/>
              <a:gd name="connsiteX3" fmla="*/ 287866 w 701883"/>
              <a:gd name="connsiteY3" fmla="*/ 10753201 h 10753201"/>
              <a:gd name="connsiteX4" fmla="*/ 4024 w 701883"/>
              <a:gd name="connsiteY4" fmla="*/ 8419661 h 10753201"/>
              <a:gd name="connsiteX5" fmla="*/ 532230 w 701883"/>
              <a:gd name="connsiteY5" fmla="*/ 6827789 h 10753201"/>
              <a:gd name="connsiteX6" fmla="*/ 128308 w 701883"/>
              <a:gd name="connsiteY6" fmla="*/ 5211426 h 10753201"/>
              <a:gd name="connsiteX7" fmla="*/ 569340 w 701883"/>
              <a:gd name="connsiteY7" fmla="*/ 3544557 h 10753201"/>
              <a:gd name="connsiteX8" fmla="*/ 13624 w 701883"/>
              <a:gd name="connsiteY8" fmla="*/ 1555551 h 10753201"/>
              <a:gd name="connsiteX9" fmla="*/ 217957 w 701883"/>
              <a:gd name="connsiteY9" fmla="*/ 465314 h 1075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1883" h="10753201">
                <a:moveTo>
                  <a:pt x="217957" y="465314"/>
                </a:moveTo>
                <a:lnTo>
                  <a:pt x="701883" y="0"/>
                </a:lnTo>
                <a:lnTo>
                  <a:pt x="701883" y="10753201"/>
                </a:lnTo>
                <a:lnTo>
                  <a:pt x="287866" y="10753201"/>
                </a:lnTo>
                <a:cubicBezTo>
                  <a:pt x="244055" y="10360196"/>
                  <a:pt x="-36703" y="9073896"/>
                  <a:pt x="4024" y="8419661"/>
                </a:cubicBezTo>
                <a:cubicBezTo>
                  <a:pt x="44751" y="7765426"/>
                  <a:pt x="584015" y="7358413"/>
                  <a:pt x="532230" y="6827789"/>
                </a:cubicBezTo>
                <a:cubicBezTo>
                  <a:pt x="480445" y="6297165"/>
                  <a:pt x="59981" y="5791285"/>
                  <a:pt x="128308" y="5211426"/>
                </a:cubicBezTo>
                <a:cubicBezTo>
                  <a:pt x="196635" y="4631567"/>
                  <a:pt x="655774" y="4182442"/>
                  <a:pt x="569340" y="3544557"/>
                </a:cubicBezTo>
                <a:cubicBezTo>
                  <a:pt x="482906" y="2906672"/>
                  <a:pt x="-13206" y="2529769"/>
                  <a:pt x="13624" y="1555551"/>
                </a:cubicBezTo>
                <a:lnTo>
                  <a:pt x="217957" y="465314"/>
                </a:lnTo>
                <a:close/>
              </a:path>
            </a:pathLst>
          </a:custGeom>
          <a:blipFill dpi="0" rotWithShape="1">
            <a:blip r:embed="rId2"/>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18" name="Group 1">
            <a:extLst>
              <a:ext uri="{FF2B5EF4-FFF2-40B4-BE49-F238E27FC236}">
                <a16:creationId xmlns:a16="http://schemas.microsoft.com/office/drawing/2014/main" id="{9CBFBC5B-41E3-43EE-A8B9-EFB9A3386C81}"/>
              </a:ext>
            </a:extLst>
          </p:cNvPr>
          <p:cNvGrpSpPr/>
          <p:nvPr/>
        </p:nvGrpSpPr>
        <p:grpSpPr>
          <a:xfrm>
            <a:off x="721072" y="293740"/>
            <a:ext cx="5806976" cy="1078520"/>
            <a:chOff x="1220274" y="2060847"/>
            <a:chExt cx="5520385" cy="1078520"/>
          </a:xfrm>
        </p:grpSpPr>
        <p:sp>
          <p:nvSpPr>
            <p:cNvPr id="19" name="Parallelogram 38">
              <a:extLst>
                <a:ext uri="{FF2B5EF4-FFF2-40B4-BE49-F238E27FC236}">
                  <a16:creationId xmlns:a16="http://schemas.microsoft.com/office/drawing/2014/main" id="{CC849B03-7850-482C-8102-F6A8654A8219}"/>
                </a:ext>
              </a:extLst>
            </p:cNvPr>
            <p:cNvSpPr/>
            <p:nvPr/>
          </p:nvSpPr>
          <p:spPr>
            <a:xfrm rot="16200000">
              <a:off x="1008463" y="2272658"/>
              <a:ext cx="834851" cy="411230"/>
            </a:xfrm>
            <a:prstGeom prst="parallelogram">
              <a:avLst>
                <a:gd name="adj" fmla="val 44901"/>
              </a:avLst>
            </a:prstGeom>
            <a:pattFill prst="lgConfetti">
              <a:fgClr>
                <a:schemeClr val="bg2">
                  <a:lumMod val="25000"/>
                </a:schemeClr>
              </a:fgClr>
              <a:bgClr>
                <a:schemeClr val="bg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20" name="Rectangle 56">
              <a:extLst>
                <a:ext uri="{FF2B5EF4-FFF2-40B4-BE49-F238E27FC236}">
                  <a16:creationId xmlns:a16="http://schemas.microsoft.com/office/drawing/2014/main" id="{48119D76-CFDC-486E-A3BC-C3BF06439108}"/>
                </a:ext>
              </a:extLst>
            </p:cNvPr>
            <p:cNvSpPr/>
            <p:nvPr/>
          </p:nvSpPr>
          <p:spPr>
            <a:xfrm>
              <a:off x="1567969" y="2248973"/>
              <a:ext cx="3108972" cy="646724"/>
            </a:xfrm>
            <a:prstGeom prst="rect">
              <a:avLst/>
            </a:prstGeom>
            <a:pattFill prst="lgConfetti">
              <a:fgClr>
                <a:schemeClr val="bg2">
                  <a:lumMod val="25000"/>
                </a:schemeClr>
              </a:fgClr>
              <a:bgClr>
                <a:srgbClr val="A2AFC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21" name="Rectangle 57">
              <a:extLst>
                <a:ext uri="{FF2B5EF4-FFF2-40B4-BE49-F238E27FC236}">
                  <a16:creationId xmlns:a16="http://schemas.microsoft.com/office/drawing/2014/main" id="{2FBC4D35-AF0D-4368-A3FC-90A5A2EDE5C5}"/>
                </a:ext>
              </a:extLst>
            </p:cNvPr>
            <p:cNvSpPr/>
            <p:nvPr/>
          </p:nvSpPr>
          <p:spPr>
            <a:xfrm>
              <a:off x="1758778" y="2418072"/>
              <a:ext cx="4981881" cy="721295"/>
            </a:xfrm>
            <a:prstGeom prst="rect">
              <a:avLst/>
            </a:prstGeom>
            <a:gradFill>
              <a:gsLst>
                <a:gs pos="2000">
                  <a:srgbClr val="1B4C5B"/>
                </a:gs>
                <a:gs pos="51000">
                  <a:srgbClr val="26697E"/>
                </a:gs>
                <a:gs pos="100000">
                  <a:srgbClr val="2E99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800" b="1" dirty="0">
                  <a:latin typeface="DK Breakfast Burrito" panose="02000000000000000000" pitchFamily="50" charset="0"/>
                  <a:ea typeface="ChildsWish" panose="02000603000000000000" pitchFamily="2" charset="0"/>
                  <a:cs typeface="Angie Atore" panose="00000400000000000000" pitchFamily="2" charset="-79"/>
                </a:rPr>
                <a:t>Diagrama de casos de uso</a:t>
              </a:r>
              <a:endParaRPr lang="es-MX" sz="4000" b="1" dirty="0">
                <a:latin typeface="DK Breakfast Burrito" panose="02000000000000000000" pitchFamily="50" charset="0"/>
                <a:ea typeface="ChildsWish" panose="02000603000000000000" pitchFamily="2" charset="0"/>
                <a:cs typeface="Angie Atore" panose="00000400000000000000" pitchFamily="2" charset="-79"/>
              </a:endParaRPr>
            </a:p>
          </p:txBody>
        </p:sp>
      </p:grpSp>
      <p:pic>
        <p:nvPicPr>
          <p:cNvPr id="7" name="Imagen 6" descr="Imagen que contiene objeto&#10;&#10;Descripción generada con confianza alta">
            <a:extLst>
              <a:ext uri="{FF2B5EF4-FFF2-40B4-BE49-F238E27FC236}">
                <a16:creationId xmlns:a16="http://schemas.microsoft.com/office/drawing/2014/main" id="{30182E17-3CA4-49B0-A2D2-8F456666A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353" y="1477501"/>
            <a:ext cx="8755832" cy="5114708"/>
          </a:xfrm>
          <a:prstGeom prst="rect">
            <a:avLst/>
          </a:prstGeom>
        </p:spPr>
      </p:pic>
    </p:spTree>
    <p:extLst>
      <p:ext uri="{BB962C8B-B14F-4D97-AF65-F5344CB8AC3E}">
        <p14:creationId xmlns:p14="http://schemas.microsoft.com/office/powerpoint/2010/main" val="10539384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1A35"/>
        </a:solidFill>
        <a:effectLst/>
      </p:bgPr>
    </p:bg>
    <p:spTree>
      <p:nvGrpSpPr>
        <p:cNvPr id="1" name=""/>
        <p:cNvGrpSpPr/>
        <p:nvPr/>
      </p:nvGrpSpPr>
      <p:grpSpPr>
        <a:xfrm>
          <a:off x="0" y="0"/>
          <a:ext cx="0" cy="0"/>
          <a:chOff x="0" y="0"/>
          <a:chExt cx="0" cy="0"/>
        </a:xfrm>
      </p:grpSpPr>
      <p:grpSp>
        <p:nvGrpSpPr>
          <p:cNvPr id="27" name="Grupo 86">
            <a:extLst>
              <a:ext uri="{FF2B5EF4-FFF2-40B4-BE49-F238E27FC236}">
                <a16:creationId xmlns:a16="http://schemas.microsoft.com/office/drawing/2014/main" id="{9EF3FD3F-E87D-4CD5-9280-52D8122EAC4E}"/>
              </a:ext>
            </a:extLst>
          </p:cNvPr>
          <p:cNvGrpSpPr/>
          <p:nvPr/>
        </p:nvGrpSpPr>
        <p:grpSpPr>
          <a:xfrm>
            <a:off x="0" y="0"/>
            <a:ext cx="12192000" cy="6858000"/>
            <a:chOff x="0" y="0"/>
            <a:chExt cx="12192000" cy="6858000"/>
          </a:xfrm>
        </p:grpSpPr>
        <p:sp>
          <p:nvSpPr>
            <p:cNvPr id="28" name="Rectángulo: esquinas redondeadas 12">
              <a:extLst>
                <a:ext uri="{FF2B5EF4-FFF2-40B4-BE49-F238E27FC236}">
                  <a16:creationId xmlns:a16="http://schemas.microsoft.com/office/drawing/2014/main" id="{6D010B96-022A-4267-980C-4D7A7A78405D}"/>
                </a:ext>
              </a:extLst>
            </p:cNvPr>
            <p:cNvSpPr/>
            <p:nvPr/>
          </p:nvSpPr>
          <p:spPr>
            <a:xfrm>
              <a:off x="0" y="0"/>
              <a:ext cx="12192000" cy="6858000"/>
            </a:xfrm>
            <a:prstGeom prst="roundRect">
              <a:avLst>
                <a:gd name="adj" fmla="val 8257"/>
              </a:avLst>
            </a:prstGeom>
            <a:solidFill>
              <a:srgbClr val="14AC79"/>
            </a:solidFill>
            <a:ln>
              <a:noFill/>
            </a:ln>
            <a:scene3d>
              <a:camera prst="orthographicFront"/>
              <a:lightRig rig="threePt" dir="t"/>
            </a:scene3d>
            <a:sp3d prstMaterial="metal">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 name="Rectángulo: esquinas redondeadas 74">
              <a:extLst>
                <a:ext uri="{FF2B5EF4-FFF2-40B4-BE49-F238E27FC236}">
                  <a16:creationId xmlns:a16="http://schemas.microsoft.com/office/drawing/2014/main" id="{B562DF08-ABF7-4827-A2DF-92B3B3729611}"/>
                </a:ext>
              </a:extLst>
            </p:cNvPr>
            <p:cNvSpPr/>
            <p:nvPr/>
          </p:nvSpPr>
          <p:spPr>
            <a:xfrm>
              <a:off x="85380" y="90000"/>
              <a:ext cx="12013200" cy="6678000"/>
            </a:xfrm>
            <a:prstGeom prst="roundRect">
              <a:avLst>
                <a:gd name="adj" fmla="val 825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0" name="Rectángulo: esquinas redondeadas 75">
              <a:extLst>
                <a:ext uri="{FF2B5EF4-FFF2-40B4-BE49-F238E27FC236}">
                  <a16:creationId xmlns:a16="http://schemas.microsoft.com/office/drawing/2014/main" id="{4573DD56-664A-40E3-AED5-7CFF58EFDB87}"/>
                </a:ext>
              </a:extLst>
            </p:cNvPr>
            <p:cNvSpPr/>
            <p:nvPr/>
          </p:nvSpPr>
          <p:spPr>
            <a:xfrm>
              <a:off x="721073" y="180000"/>
              <a:ext cx="10753200" cy="6498000"/>
            </a:xfrm>
            <a:prstGeom prst="roundRect">
              <a:avLst>
                <a:gd name="adj" fmla="val 0"/>
              </a:avLst>
            </a:prstGeom>
            <a:solidFill>
              <a:srgbClr val="00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1" name="Rectángulo: esquinas redondeadas 17">
              <a:extLst>
                <a:ext uri="{FF2B5EF4-FFF2-40B4-BE49-F238E27FC236}">
                  <a16:creationId xmlns:a16="http://schemas.microsoft.com/office/drawing/2014/main" id="{FF0E2314-722E-4AB0-87E9-2C0DE5086700}"/>
                </a:ext>
              </a:extLst>
            </p:cNvPr>
            <p:cNvSpPr/>
            <p:nvPr/>
          </p:nvSpPr>
          <p:spPr>
            <a:xfrm>
              <a:off x="285407" y="1989000"/>
              <a:ext cx="235639" cy="2880000"/>
            </a:xfrm>
            <a:prstGeom prst="roundRect">
              <a:avLst>
                <a:gd name="adj" fmla="val 50000"/>
              </a:avLst>
            </a:prstGeom>
            <a:pattFill prst="openDmnd">
              <a:fgClr>
                <a:schemeClr val="tx1">
                  <a:lumMod val="95000"/>
                  <a:lumOff val="5000"/>
                </a:schemeClr>
              </a:fgClr>
              <a:bgClr>
                <a:schemeClr val="bg2">
                  <a:lumMod val="25000"/>
                </a:schemeClr>
              </a:bgClr>
            </a:pattFill>
            <a:ln>
              <a:solidFill>
                <a:schemeClr val="tx1"/>
              </a:solidFill>
            </a:ln>
            <a:effectLst>
              <a:innerShdw blurRad="114300" dist="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2" name="Elipse 76">
              <a:extLst>
                <a:ext uri="{FF2B5EF4-FFF2-40B4-BE49-F238E27FC236}">
                  <a16:creationId xmlns:a16="http://schemas.microsoft.com/office/drawing/2014/main" id="{31A4A8D3-8B74-4821-8F6E-46CB90945220}"/>
                </a:ext>
              </a:extLst>
            </p:cNvPr>
            <p:cNvSpPr/>
            <p:nvPr/>
          </p:nvSpPr>
          <p:spPr>
            <a:xfrm>
              <a:off x="277226" y="769500"/>
              <a:ext cx="252000" cy="2520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 name="Elipse 21">
              <a:extLst>
                <a:ext uri="{FF2B5EF4-FFF2-40B4-BE49-F238E27FC236}">
                  <a16:creationId xmlns:a16="http://schemas.microsoft.com/office/drawing/2014/main" id="{0BE5A25C-F6F0-4CBA-A6A1-E0195A08E1AE}"/>
                </a:ext>
              </a:extLst>
            </p:cNvPr>
            <p:cNvSpPr/>
            <p:nvPr/>
          </p:nvSpPr>
          <p:spPr>
            <a:xfrm>
              <a:off x="368765" y="859500"/>
              <a:ext cx="72000" cy="72000"/>
            </a:xfrm>
            <a:prstGeom prst="ellipse">
              <a:avLst/>
            </a:prstGeom>
            <a:gradFill flip="none" rotWithShape="1">
              <a:gsLst>
                <a:gs pos="34000">
                  <a:srgbClr val="7030A0"/>
                </a:gs>
                <a:gs pos="85000">
                  <a:srgbClr val="FF0000"/>
                </a:gs>
                <a:gs pos="8000">
                  <a:schemeClr val="accent5"/>
                </a:gs>
                <a:gs pos="55000">
                  <a:srgbClr val="BB0D9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Rectángulo: esquinas redondeadas 23">
              <a:extLst>
                <a:ext uri="{FF2B5EF4-FFF2-40B4-BE49-F238E27FC236}">
                  <a16:creationId xmlns:a16="http://schemas.microsoft.com/office/drawing/2014/main" id="{F4253EC4-87DE-4232-AFB3-E99A05602C7E}"/>
                </a:ext>
              </a:extLst>
            </p:cNvPr>
            <p:cNvSpPr/>
            <p:nvPr/>
          </p:nvSpPr>
          <p:spPr>
            <a:xfrm>
              <a:off x="11606426" y="3249000"/>
              <a:ext cx="360000" cy="360000"/>
            </a:xfrm>
            <a:prstGeom prst="roundRect">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 name="Triángulo isósceles 82">
              <a:extLst>
                <a:ext uri="{FF2B5EF4-FFF2-40B4-BE49-F238E27FC236}">
                  <a16:creationId xmlns:a16="http://schemas.microsoft.com/office/drawing/2014/main" id="{8AB0AB06-AE2E-4DDE-A04D-4BCD380C8D1B}"/>
                </a:ext>
              </a:extLst>
            </p:cNvPr>
            <p:cNvSpPr/>
            <p:nvPr/>
          </p:nvSpPr>
          <p:spPr>
            <a:xfrm flipV="1">
              <a:off x="11605290" y="5020892"/>
              <a:ext cx="360000" cy="360000"/>
            </a:xfrm>
            <a:prstGeom prst="triangl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36" name="Grupo 85">
              <a:extLst>
                <a:ext uri="{FF2B5EF4-FFF2-40B4-BE49-F238E27FC236}">
                  <a16:creationId xmlns:a16="http://schemas.microsoft.com/office/drawing/2014/main" id="{70CACFB1-5FA2-4028-9A26-80B2940B44A4}"/>
                </a:ext>
              </a:extLst>
            </p:cNvPr>
            <p:cNvGrpSpPr/>
            <p:nvPr/>
          </p:nvGrpSpPr>
          <p:grpSpPr>
            <a:xfrm>
              <a:off x="11651050" y="1387108"/>
              <a:ext cx="263858" cy="450000"/>
              <a:chOff x="10620654" y="1322776"/>
              <a:chExt cx="263858" cy="450000"/>
            </a:xfrm>
          </p:grpSpPr>
          <p:sp>
            <p:nvSpPr>
              <p:cNvPr id="37" name="Rectángulo 83">
                <a:extLst>
                  <a:ext uri="{FF2B5EF4-FFF2-40B4-BE49-F238E27FC236}">
                    <a16:creationId xmlns:a16="http://schemas.microsoft.com/office/drawing/2014/main" id="{0D6068CB-625A-4C40-8809-6CC492F6DF06}"/>
                  </a:ext>
                </a:extLst>
              </p:cNvPr>
              <p:cNvSpPr/>
              <p:nvPr/>
            </p:nvSpPr>
            <p:spPr>
              <a:xfrm>
                <a:off x="10620654" y="132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38" name="Rectángulo 84">
                <a:extLst>
                  <a:ext uri="{FF2B5EF4-FFF2-40B4-BE49-F238E27FC236}">
                    <a16:creationId xmlns:a16="http://schemas.microsoft.com/office/drawing/2014/main" id="{8A61D650-BA46-47D2-AECD-64399246BE53}"/>
                  </a:ext>
                </a:extLst>
              </p:cNvPr>
              <p:cNvSpPr/>
              <p:nvPr/>
            </p:nvSpPr>
            <p:spPr>
              <a:xfrm>
                <a:off x="10704512" y="141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grpSp>
      </p:grpSp>
      <p:graphicFrame>
        <p:nvGraphicFramePr>
          <p:cNvPr id="2" name="Tabla 1">
            <a:extLst>
              <a:ext uri="{FF2B5EF4-FFF2-40B4-BE49-F238E27FC236}">
                <a16:creationId xmlns:a16="http://schemas.microsoft.com/office/drawing/2014/main" id="{8E59B71D-A8A9-412E-B1D7-45BA653B3D68}"/>
              </a:ext>
            </a:extLst>
          </p:cNvPr>
          <p:cNvGraphicFramePr>
            <a:graphicFrameLocks noGrp="1"/>
          </p:cNvGraphicFramePr>
          <p:nvPr>
            <p:extLst>
              <p:ext uri="{D42A27DB-BD31-4B8C-83A1-F6EECF244321}">
                <p14:modId xmlns:p14="http://schemas.microsoft.com/office/powerpoint/2010/main" val="3961533120"/>
              </p:ext>
            </p:extLst>
          </p:nvPr>
        </p:nvGraphicFramePr>
        <p:xfrm>
          <a:off x="753983" y="1858111"/>
          <a:ext cx="10723129" cy="3501771"/>
        </p:xfrm>
        <a:graphic>
          <a:graphicData uri="http://schemas.openxmlformats.org/drawingml/2006/table">
            <a:tbl>
              <a:tblPr firstRow="1" firstCol="1" bandRow="1">
                <a:tableStyleId>{2D5ABB26-0587-4C30-8999-92F81FD0307C}</a:tableStyleId>
              </a:tblPr>
              <a:tblGrid>
                <a:gridCol w="366108">
                  <a:extLst>
                    <a:ext uri="{9D8B030D-6E8A-4147-A177-3AD203B41FA5}">
                      <a16:colId xmlns:a16="http://schemas.microsoft.com/office/drawing/2014/main" val="3849180254"/>
                    </a:ext>
                  </a:extLst>
                </a:gridCol>
                <a:gridCol w="5787225">
                  <a:extLst>
                    <a:ext uri="{9D8B030D-6E8A-4147-A177-3AD203B41FA5}">
                      <a16:colId xmlns:a16="http://schemas.microsoft.com/office/drawing/2014/main" val="2999002393"/>
                    </a:ext>
                  </a:extLst>
                </a:gridCol>
                <a:gridCol w="1482914">
                  <a:extLst>
                    <a:ext uri="{9D8B030D-6E8A-4147-A177-3AD203B41FA5}">
                      <a16:colId xmlns:a16="http://schemas.microsoft.com/office/drawing/2014/main" val="3274788492"/>
                    </a:ext>
                  </a:extLst>
                </a:gridCol>
                <a:gridCol w="1851533">
                  <a:extLst>
                    <a:ext uri="{9D8B030D-6E8A-4147-A177-3AD203B41FA5}">
                      <a16:colId xmlns:a16="http://schemas.microsoft.com/office/drawing/2014/main" val="2742593041"/>
                    </a:ext>
                  </a:extLst>
                </a:gridCol>
                <a:gridCol w="1235349">
                  <a:extLst>
                    <a:ext uri="{9D8B030D-6E8A-4147-A177-3AD203B41FA5}">
                      <a16:colId xmlns:a16="http://schemas.microsoft.com/office/drawing/2014/main" val="1778960241"/>
                    </a:ext>
                  </a:extLst>
                </a:gridCol>
              </a:tblGrid>
              <a:tr h="375920">
                <a:tc gridSpan="2">
                  <a:txBody>
                    <a:bodyPr/>
                    <a:lstStyle/>
                    <a:p>
                      <a:pPr algn="ctr">
                        <a:lnSpc>
                          <a:spcPct val="115000"/>
                        </a:lnSpc>
                        <a:spcAft>
                          <a:spcPts val="0"/>
                        </a:spcAft>
                      </a:pPr>
                      <a:r>
                        <a:rPr lang="es-MX" sz="2400" b="1">
                          <a:solidFill>
                            <a:schemeClr val="bg1"/>
                          </a:solidFill>
                          <a:effectLst>
                            <a:outerShdw blurRad="38100" dist="38100" dir="2700000" algn="tl">
                              <a:srgbClr val="000000">
                                <a:alpha val="43137"/>
                              </a:srgbClr>
                            </a:outerShdw>
                          </a:effectLst>
                        </a:rPr>
                        <a:t>RIESGO</a:t>
                      </a:r>
                      <a:endParaRPr lang="es-MX" sz="2000" b="1" dirty="0">
                        <a:solidFill>
                          <a:schemeClr val="bg1"/>
                        </a:solidFill>
                        <a:effectLst>
                          <a:outerShdw blurRad="38100" dist="38100" dir="2700000" algn="tl">
                            <a:srgbClr val="000000">
                              <a:alpha val="43137"/>
                            </a:srgbClr>
                          </a:outerShdw>
                        </a:effectLst>
                        <a:latin typeface="Century Gothic" panose="020B0502020202020204" pitchFamily="34" charset="0"/>
                        <a:ea typeface="Arial" panose="020B0604020202020204" pitchFamily="34" charset="0"/>
                        <a:cs typeface="Arial" panose="020B0604020202020204" pitchFamily="34" charset="0"/>
                      </a:endParaRPr>
                    </a:p>
                  </a:txBody>
                  <a:tcPr anchor="ctr">
                    <a:lnL w="19050" cap="flat" cmpd="sng" algn="ctr">
                      <a:noFill/>
                      <a:prstDash val="solid"/>
                      <a:round/>
                      <a:headEnd type="none" w="med" len="med"/>
                      <a:tailEnd type="none" w="med" len="med"/>
                    </a:lnL>
                    <a:lnR w="38100" cap="flat" cmpd="sng" algn="ctr">
                      <a:noFill/>
                      <a:prstDash val="solid"/>
                      <a:round/>
                      <a:headEnd type="none" w="med" len="med"/>
                      <a:tailEnd type="none" w="med" len="med"/>
                    </a:lnR>
                    <a:lnT w="1905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tc>
                  <a:txBody>
                    <a:bodyPr/>
                    <a:lstStyle/>
                    <a:p>
                      <a:pPr algn="ctr">
                        <a:lnSpc>
                          <a:spcPct val="115000"/>
                        </a:lnSpc>
                        <a:spcAft>
                          <a:spcPts val="0"/>
                        </a:spcAft>
                      </a:pPr>
                      <a:r>
                        <a:rPr lang="es-MX" sz="2000" b="1">
                          <a:solidFill>
                            <a:schemeClr val="bg1"/>
                          </a:solidFill>
                          <a:effectLst>
                            <a:outerShdw blurRad="38100" dist="38100" dir="2700000" algn="tl">
                              <a:srgbClr val="000000">
                                <a:alpha val="43137"/>
                              </a:srgbClr>
                            </a:outerShdw>
                          </a:effectLst>
                        </a:rPr>
                        <a:t>CATEGORÍA</a:t>
                      </a:r>
                      <a:endParaRPr lang="es-MX" sz="2000" b="1" dirty="0">
                        <a:solidFill>
                          <a:schemeClr val="bg1"/>
                        </a:solidFill>
                        <a:effectLst>
                          <a:outerShdw blurRad="38100" dist="38100" dir="2700000" algn="tl">
                            <a:srgbClr val="000000">
                              <a:alpha val="43137"/>
                            </a:srgbClr>
                          </a:outerShdw>
                        </a:effectLst>
                        <a:latin typeface="Century Gothic" panose="020B0502020202020204" pitchFamily="34" charset="0"/>
                        <a:ea typeface="Arial" panose="020B0604020202020204" pitchFamily="34" charset="0"/>
                        <a:cs typeface="Arial" panose="020B0604020202020204"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905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s-MX" sz="2000" b="1">
                          <a:solidFill>
                            <a:schemeClr val="bg1"/>
                          </a:solidFill>
                          <a:effectLst>
                            <a:outerShdw blurRad="38100" dist="38100" dir="2700000" algn="tl">
                              <a:srgbClr val="000000">
                                <a:alpha val="43137"/>
                              </a:srgbClr>
                            </a:outerShdw>
                          </a:effectLst>
                        </a:rPr>
                        <a:t>PROBABILIDAD</a:t>
                      </a:r>
                      <a:endParaRPr lang="es-MX" sz="2000" b="1" dirty="0">
                        <a:solidFill>
                          <a:schemeClr val="bg1"/>
                        </a:solidFill>
                        <a:effectLst>
                          <a:outerShdw blurRad="38100" dist="38100" dir="2700000" algn="tl">
                            <a:srgbClr val="000000">
                              <a:alpha val="43137"/>
                            </a:srgbClr>
                          </a:outerShdw>
                        </a:effectLst>
                        <a:latin typeface="Century Gothic" panose="020B0502020202020204" pitchFamily="34" charset="0"/>
                        <a:ea typeface="Arial" panose="020B0604020202020204" pitchFamily="34" charset="0"/>
                        <a:cs typeface="Arial" panose="020B0604020202020204"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905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s-MX" sz="2000" b="1">
                          <a:solidFill>
                            <a:schemeClr val="bg1"/>
                          </a:solidFill>
                          <a:effectLst>
                            <a:outerShdw blurRad="38100" dist="38100" dir="2700000" algn="tl">
                              <a:srgbClr val="000000">
                                <a:alpha val="43137"/>
                              </a:srgbClr>
                            </a:outerShdw>
                          </a:effectLst>
                        </a:rPr>
                        <a:t>IMPACTO</a:t>
                      </a:r>
                      <a:endParaRPr lang="es-MX" sz="2000" b="1" dirty="0">
                        <a:solidFill>
                          <a:schemeClr val="bg1"/>
                        </a:solidFill>
                        <a:effectLst>
                          <a:outerShdw blurRad="38100" dist="38100" dir="2700000" algn="tl">
                            <a:srgbClr val="000000">
                              <a:alpha val="43137"/>
                            </a:srgbClr>
                          </a:outerShdw>
                        </a:effectLst>
                        <a:latin typeface="Century Gothic" panose="020B0502020202020204" pitchFamily="34" charset="0"/>
                        <a:ea typeface="Arial" panose="020B0604020202020204" pitchFamily="34" charset="0"/>
                        <a:cs typeface="Arial" panose="020B0604020202020204" pitchFamily="34" charset="0"/>
                      </a:endParaRPr>
                    </a:p>
                  </a:txBody>
                  <a:tcPr anchor="ctr">
                    <a:lnL w="381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21199054"/>
                  </a:ext>
                </a:extLst>
              </a:tr>
              <a:tr h="240665">
                <a:tc>
                  <a:txBody>
                    <a:bodyPr/>
                    <a:lstStyle/>
                    <a:p>
                      <a:pPr algn="ctr">
                        <a:lnSpc>
                          <a:spcPct val="115000"/>
                        </a:lnSpc>
                        <a:spcAft>
                          <a:spcPts val="0"/>
                        </a:spcAft>
                      </a:pPr>
                      <a:r>
                        <a:rPr lang="es-MX" sz="1600">
                          <a:solidFill>
                            <a:schemeClr val="bg1"/>
                          </a:solidFill>
                          <a:effectLst/>
                          <a:latin typeface="Century Gothic" panose="020B0502020202020204" pitchFamily="34" charset="0"/>
                        </a:rPr>
                        <a:t>1</a:t>
                      </a:r>
                      <a:endParaRPr lang="es-MX" sz="1600" dirty="0">
                        <a:solidFill>
                          <a:schemeClr val="bg1"/>
                        </a:solidFill>
                        <a:effectLst/>
                        <a:latin typeface="Century Gothic" panose="020B0502020202020204" pitchFamily="34" charset="0"/>
                        <a:ea typeface="Arial" panose="020B0604020202020204" pitchFamily="34" charset="0"/>
                        <a:cs typeface="Arial" panose="020B0604020202020204" pitchFamily="34" charset="0"/>
                      </a:endParaRPr>
                    </a:p>
                  </a:txBody>
                  <a:tcPr anchor="ctr">
                    <a:lnL w="1905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15000"/>
                        </a:lnSpc>
                        <a:spcAft>
                          <a:spcPts val="0"/>
                        </a:spcAft>
                      </a:pPr>
                      <a:r>
                        <a:rPr lang="es-MX" sz="1600">
                          <a:solidFill>
                            <a:schemeClr val="bg1"/>
                          </a:solidFill>
                          <a:effectLst/>
                          <a:latin typeface="Century Gothic" panose="020B0502020202020204" pitchFamily="34" charset="0"/>
                        </a:rPr>
                        <a:t>Descompostura de un equipo de cómputo.</a:t>
                      </a:r>
                      <a:endParaRPr lang="es-MX" sz="1600" dirty="0">
                        <a:solidFill>
                          <a:schemeClr val="bg1"/>
                        </a:solidFill>
                        <a:effectLst/>
                        <a:latin typeface="Century Gothic" panose="020B0502020202020204" pitchFamily="34" charset="0"/>
                        <a:ea typeface="Arial" panose="020B0604020202020204" pitchFamily="34" charset="0"/>
                        <a:cs typeface="Arial" panose="020B0604020202020204"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s-MX" sz="1600">
                          <a:solidFill>
                            <a:schemeClr val="bg1"/>
                          </a:solidFill>
                          <a:effectLst/>
                          <a:latin typeface="Century Gothic" panose="020B0502020202020204" pitchFamily="34" charset="0"/>
                        </a:rPr>
                        <a:t>TP</a:t>
                      </a:r>
                      <a:endParaRPr lang="es-MX" sz="1600" dirty="0">
                        <a:solidFill>
                          <a:schemeClr val="bg1"/>
                        </a:solidFill>
                        <a:effectLst/>
                        <a:latin typeface="Century Gothic" panose="020B0502020202020204" pitchFamily="34" charset="0"/>
                        <a:ea typeface="Arial" panose="020B0604020202020204" pitchFamily="34" charset="0"/>
                        <a:cs typeface="Arial" panose="020B0604020202020204"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s-MX" sz="1600">
                          <a:solidFill>
                            <a:schemeClr val="bg1"/>
                          </a:solidFill>
                          <a:effectLst/>
                          <a:latin typeface="Century Gothic" panose="020B0502020202020204" pitchFamily="34" charset="0"/>
                        </a:rPr>
                        <a:t>35%</a:t>
                      </a:r>
                      <a:endParaRPr lang="es-MX" sz="1600">
                        <a:solidFill>
                          <a:schemeClr val="bg1"/>
                        </a:solidFill>
                        <a:effectLst/>
                        <a:latin typeface="Century Gothic" panose="020B0502020202020204" pitchFamily="34" charset="0"/>
                        <a:ea typeface="Arial" panose="020B0604020202020204" pitchFamily="34" charset="0"/>
                        <a:cs typeface="Arial" panose="020B0604020202020204"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s-MX" sz="1600">
                          <a:solidFill>
                            <a:schemeClr val="bg1"/>
                          </a:solidFill>
                          <a:effectLst/>
                          <a:latin typeface="Century Gothic" panose="020B0502020202020204" pitchFamily="34" charset="0"/>
                        </a:rPr>
                        <a:t>2</a:t>
                      </a:r>
                      <a:endParaRPr lang="es-MX" sz="1600">
                        <a:solidFill>
                          <a:schemeClr val="bg1"/>
                        </a:solidFill>
                        <a:effectLst/>
                        <a:latin typeface="Century Gothic" panose="020B0502020202020204" pitchFamily="34" charset="0"/>
                        <a:ea typeface="Arial" panose="020B0604020202020204" pitchFamily="34" charset="0"/>
                        <a:cs typeface="Arial" panose="020B0604020202020204" pitchFamily="34" charset="0"/>
                      </a:endParaRPr>
                    </a:p>
                  </a:txBody>
                  <a:tcPr anchor="ctr">
                    <a:lnL w="38100" cap="flat" cmpd="sng" algn="ctr">
                      <a:noFill/>
                      <a:prstDash val="solid"/>
                      <a:round/>
                      <a:headEnd type="none" w="med" len="med"/>
                      <a:tailEnd type="none" w="med" len="med"/>
                    </a:lnL>
                    <a:lnR w="1905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17150547"/>
                  </a:ext>
                </a:extLst>
              </a:tr>
              <a:tr h="262255">
                <a:tc>
                  <a:txBody>
                    <a:bodyPr/>
                    <a:lstStyle/>
                    <a:p>
                      <a:pPr algn="ctr">
                        <a:lnSpc>
                          <a:spcPct val="115000"/>
                        </a:lnSpc>
                        <a:spcAft>
                          <a:spcPts val="0"/>
                        </a:spcAft>
                      </a:pPr>
                      <a:r>
                        <a:rPr lang="es-MX" sz="1600">
                          <a:solidFill>
                            <a:schemeClr val="bg1"/>
                          </a:solidFill>
                          <a:effectLst/>
                          <a:latin typeface="Century Gothic" panose="020B0502020202020204" pitchFamily="34" charset="0"/>
                        </a:rPr>
                        <a:t>2</a:t>
                      </a:r>
                      <a:endParaRPr lang="es-MX" sz="1600" dirty="0">
                        <a:solidFill>
                          <a:schemeClr val="bg1"/>
                        </a:solidFill>
                        <a:effectLst/>
                        <a:latin typeface="Century Gothic" panose="020B0502020202020204" pitchFamily="34" charset="0"/>
                        <a:ea typeface="Arial" panose="020B0604020202020204" pitchFamily="34" charset="0"/>
                        <a:cs typeface="Arial" panose="020B0604020202020204" pitchFamily="34" charset="0"/>
                      </a:endParaRPr>
                    </a:p>
                  </a:txBody>
                  <a:tcPr anchor="ctr">
                    <a:lnL w="1905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15000"/>
                        </a:lnSpc>
                        <a:spcAft>
                          <a:spcPts val="0"/>
                        </a:spcAft>
                      </a:pPr>
                      <a:r>
                        <a:rPr lang="es-MX" sz="1600">
                          <a:solidFill>
                            <a:schemeClr val="bg1"/>
                          </a:solidFill>
                          <a:effectLst/>
                          <a:latin typeface="Century Gothic" panose="020B0502020202020204" pitchFamily="34" charset="0"/>
                        </a:rPr>
                        <a:t>Descompostura de la diadema muse.</a:t>
                      </a:r>
                      <a:endParaRPr lang="es-MX" sz="1600" dirty="0">
                        <a:solidFill>
                          <a:schemeClr val="bg1"/>
                        </a:solidFill>
                        <a:effectLst/>
                        <a:latin typeface="Century Gothic" panose="020B0502020202020204" pitchFamily="34" charset="0"/>
                        <a:ea typeface="Arial" panose="020B0604020202020204" pitchFamily="34" charset="0"/>
                        <a:cs typeface="Arial" panose="020B0604020202020204"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s-MX" sz="1600">
                          <a:solidFill>
                            <a:schemeClr val="bg1"/>
                          </a:solidFill>
                          <a:effectLst/>
                          <a:latin typeface="Century Gothic" panose="020B0502020202020204" pitchFamily="34" charset="0"/>
                        </a:rPr>
                        <a:t>TP</a:t>
                      </a:r>
                      <a:endParaRPr lang="es-MX" sz="1600" dirty="0">
                        <a:solidFill>
                          <a:schemeClr val="bg1"/>
                        </a:solidFill>
                        <a:effectLst/>
                        <a:latin typeface="Century Gothic" panose="020B0502020202020204" pitchFamily="34" charset="0"/>
                        <a:ea typeface="Arial" panose="020B0604020202020204" pitchFamily="34" charset="0"/>
                        <a:cs typeface="Arial" panose="020B0604020202020204"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s-MX" sz="1600">
                          <a:solidFill>
                            <a:schemeClr val="bg1"/>
                          </a:solidFill>
                          <a:effectLst/>
                          <a:latin typeface="Century Gothic" panose="020B0502020202020204" pitchFamily="34" charset="0"/>
                        </a:rPr>
                        <a:t>25%</a:t>
                      </a:r>
                      <a:endParaRPr lang="es-MX" sz="1600">
                        <a:solidFill>
                          <a:schemeClr val="bg1"/>
                        </a:solidFill>
                        <a:effectLst/>
                        <a:latin typeface="Century Gothic" panose="020B0502020202020204" pitchFamily="34" charset="0"/>
                        <a:ea typeface="Arial" panose="020B0604020202020204" pitchFamily="34" charset="0"/>
                        <a:cs typeface="Arial" panose="020B0604020202020204"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s-MX" sz="1600">
                          <a:solidFill>
                            <a:schemeClr val="bg1"/>
                          </a:solidFill>
                          <a:effectLst/>
                          <a:latin typeface="Century Gothic" panose="020B0502020202020204" pitchFamily="34" charset="0"/>
                        </a:rPr>
                        <a:t>1</a:t>
                      </a:r>
                      <a:endParaRPr lang="es-MX" sz="1600">
                        <a:solidFill>
                          <a:schemeClr val="bg1"/>
                        </a:solidFill>
                        <a:effectLst/>
                        <a:latin typeface="Century Gothic" panose="020B0502020202020204" pitchFamily="34" charset="0"/>
                        <a:ea typeface="Arial" panose="020B0604020202020204" pitchFamily="34" charset="0"/>
                        <a:cs typeface="Arial" panose="020B0604020202020204" pitchFamily="34" charset="0"/>
                      </a:endParaRPr>
                    </a:p>
                  </a:txBody>
                  <a:tcPr anchor="ctr">
                    <a:lnL w="38100" cap="flat" cmpd="sng" algn="ctr">
                      <a:noFill/>
                      <a:prstDash val="solid"/>
                      <a:round/>
                      <a:headEnd type="none" w="med" len="med"/>
                      <a:tailEnd type="none" w="med" len="med"/>
                    </a:lnL>
                    <a:lnR w="1905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9791196"/>
                  </a:ext>
                </a:extLst>
              </a:tr>
              <a:tr h="445770">
                <a:tc>
                  <a:txBody>
                    <a:bodyPr/>
                    <a:lstStyle/>
                    <a:p>
                      <a:pPr algn="ctr">
                        <a:lnSpc>
                          <a:spcPct val="115000"/>
                        </a:lnSpc>
                        <a:spcAft>
                          <a:spcPts val="0"/>
                        </a:spcAft>
                      </a:pPr>
                      <a:r>
                        <a:rPr lang="es-MX" sz="1600">
                          <a:solidFill>
                            <a:schemeClr val="bg1"/>
                          </a:solidFill>
                          <a:effectLst/>
                          <a:latin typeface="Century Gothic" panose="020B0502020202020204" pitchFamily="34" charset="0"/>
                        </a:rPr>
                        <a:t>3</a:t>
                      </a:r>
                      <a:endParaRPr lang="es-MX" sz="1600" dirty="0">
                        <a:solidFill>
                          <a:schemeClr val="bg1"/>
                        </a:solidFill>
                        <a:effectLst/>
                        <a:latin typeface="Century Gothic" panose="020B0502020202020204" pitchFamily="34" charset="0"/>
                        <a:ea typeface="Arial" panose="020B0604020202020204" pitchFamily="34" charset="0"/>
                        <a:cs typeface="Arial" panose="020B0604020202020204" pitchFamily="34" charset="0"/>
                      </a:endParaRPr>
                    </a:p>
                  </a:txBody>
                  <a:tcPr anchor="ctr">
                    <a:lnL w="1905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15000"/>
                        </a:lnSpc>
                        <a:spcAft>
                          <a:spcPts val="0"/>
                        </a:spcAft>
                      </a:pPr>
                      <a:r>
                        <a:rPr lang="es-MX" sz="1600">
                          <a:solidFill>
                            <a:schemeClr val="bg1"/>
                          </a:solidFill>
                          <a:effectLst/>
                          <a:latin typeface="Century Gothic" panose="020B0502020202020204" pitchFamily="34" charset="0"/>
                        </a:rPr>
                        <a:t>Problemas de compatibilidad entre el software y la diadema muse.</a:t>
                      </a:r>
                      <a:endParaRPr lang="es-MX" sz="1600" dirty="0">
                        <a:solidFill>
                          <a:schemeClr val="bg1"/>
                        </a:solidFill>
                        <a:effectLst/>
                        <a:latin typeface="Century Gothic" panose="020B0502020202020204" pitchFamily="34" charset="0"/>
                        <a:ea typeface="Arial" panose="020B0604020202020204" pitchFamily="34" charset="0"/>
                        <a:cs typeface="Arial" panose="020B0604020202020204"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s-MX" sz="1600">
                          <a:solidFill>
                            <a:schemeClr val="bg1"/>
                          </a:solidFill>
                          <a:effectLst/>
                          <a:latin typeface="Century Gothic" panose="020B0502020202020204" pitchFamily="34" charset="0"/>
                        </a:rPr>
                        <a:t>DE</a:t>
                      </a:r>
                      <a:endParaRPr lang="es-MX" sz="1600" dirty="0">
                        <a:solidFill>
                          <a:schemeClr val="bg1"/>
                        </a:solidFill>
                        <a:effectLst/>
                        <a:latin typeface="Century Gothic" panose="020B0502020202020204" pitchFamily="34" charset="0"/>
                        <a:ea typeface="Arial" panose="020B0604020202020204" pitchFamily="34" charset="0"/>
                        <a:cs typeface="Arial" panose="020B0604020202020204"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s-MX" sz="1600">
                          <a:solidFill>
                            <a:schemeClr val="bg1"/>
                          </a:solidFill>
                          <a:effectLst/>
                          <a:latin typeface="Century Gothic" panose="020B0502020202020204" pitchFamily="34" charset="0"/>
                        </a:rPr>
                        <a:t>10%</a:t>
                      </a:r>
                      <a:endParaRPr lang="es-MX" sz="1600">
                        <a:solidFill>
                          <a:schemeClr val="bg1"/>
                        </a:solidFill>
                        <a:effectLst/>
                        <a:latin typeface="Century Gothic" panose="020B0502020202020204" pitchFamily="34" charset="0"/>
                        <a:ea typeface="Arial" panose="020B0604020202020204" pitchFamily="34" charset="0"/>
                        <a:cs typeface="Arial" panose="020B0604020202020204"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s-MX" sz="1600">
                          <a:solidFill>
                            <a:schemeClr val="bg1"/>
                          </a:solidFill>
                          <a:effectLst/>
                          <a:latin typeface="Century Gothic" panose="020B0502020202020204" pitchFamily="34" charset="0"/>
                        </a:rPr>
                        <a:t>2</a:t>
                      </a:r>
                      <a:endParaRPr lang="es-MX" sz="1600" dirty="0">
                        <a:solidFill>
                          <a:schemeClr val="bg1"/>
                        </a:solidFill>
                        <a:effectLst/>
                        <a:latin typeface="Century Gothic" panose="020B0502020202020204" pitchFamily="34" charset="0"/>
                        <a:ea typeface="Arial" panose="020B0604020202020204" pitchFamily="34" charset="0"/>
                        <a:cs typeface="Arial" panose="020B0604020202020204" pitchFamily="34" charset="0"/>
                      </a:endParaRPr>
                    </a:p>
                  </a:txBody>
                  <a:tcPr anchor="ctr">
                    <a:lnL w="38100" cap="flat" cmpd="sng" algn="ctr">
                      <a:noFill/>
                      <a:prstDash val="solid"/>
                      <a:round/>
                      <a:headEnd type="none" w="med" len="med"/>
                      <a:tailEnd type="none" w="med" len="med"/>
                    </a:lnL>
                    <a:lnR w="1905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20859598"/>
                  </a:ext>
                </a:extLst>
              </a:tr>
              <a:tr h="441960">
                <a:tc>
                  <a:txBody>
                    <a:bodyPr/>
                    <a:lstStyle/>
                    <a:p>
                      <a:pPr algn="ctr">
                        <a:lnSpc>
                          <a:spcPct val="115000"/>
                        </a:lnSpc>
                        <a:spcAft>
                          <a:spcPts val="0"/>
                        </a:spcAft>
                      </a:pPr>
                      <a:r>
                        <a:rPr lang="es-MX" sz="1600">
                          <a:solidFill>
                            <a:schemeClr val="bg1"/>
                          </a:solidFill>
                          <a:effectLst/>
                          <a:latin typeface="Century Gothic" panose="020B0502020202020204" pitchFamily="34" charset="0"/>
                        </a:rPr>
                        <a:t>4</a:t>
                      </a:r>
                      <a:endParaRPr lang="es-MX" sz="1600" dirty="0">
                        <a:solidFill>
                          <a:schemeClr val="bg1"/>
                        </a:solidFill>
                        <a:effectLst/>
                        <a:latin typeface="Century Gothic" panose="020B0502020202020204" pitchFamily="34" charset="0"/>
                        <a:ea typeface="Arial" panose="020B0604020202020204" pitchFamily="34" charset="0"/>
                        <a:cs typeface="Arial" panose="020B0604020202020204" pitchFamily="34" charset="0"/>
                      </a:endParaRPr>
                    </a:p>
                  </a:txBody>
                  <a:tcPr anchor="ctr">
                    <a:lnL w="1905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15000"/>
                        </a:lnSpc>
                        <a:spcAft>
                          <a:spcPts val="0"/>
                        </a:spcAft>
                      </a:pPr>
                      <a:r>
                        <a:rPr lang="es-MX" sz="1600">
                          <a:solidFill>
                            <a:schemeClr val="bg1"/>
                          </a:solidFill>
                          <a:effectLst/>
                          <a:latin typeface="Century Gothic" panose="020B0502020202020204" pitchFamily="34" charset="0"/>
                        </a:rPr>
                        <a:t>No se interpreten adecuadamente los requerimientos.</a:t>
                      </a:r>
                      <a:endParaRPr lang="es-MX" sz="1600" dirty="0">
                        <a:solidFill>
                          <a:schemeClr val="bg1"/>
                        </a:solidFill>
                        <a:effectLst/>
                        <a:latin typeface="Century Gothic" panose="020B0502020202020204" pitchFamily="34" charset="0"/>
                        <a:ea typeface="Arial" panose="020B0604020202020204" pitchFamily="34" charset="0"/>
                        <a:cs typeface="Arial" panose="020B0604020202020204"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s-MX" sz="1600">
                          <a:solidFill>
                            <a:schemeClr val="bg1"/>
                          </a:solidFill>
                          <a:effectLst/>
                          <a:latin typeface="Century Gothic" panose="020B0502020202020204" pitchFamily="34" charset="0"/>
                        </a:rPr>
                        <a:t>PD</a:t>
                      </a:r>
                      <a:endParaRPr lang="es-MX" sz="1600">
                        <a:solidFill>
                          <a:schemeClr val="bg1"/>
                        </a:solidFill>
                        <a:effectLst/>
                        <a:latin typeface="Century Gothic" panose="020B0502020202020204" pitchFamily="34" charset="0"/>
                        <a:ea typeface="Arial" panose="020B0604020202020204" pitchFamily="34" charset="0"/>
                        <a:cs typeface="Arial" panose="020B0604020202020204"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s-MX" sz="1600">
                          <a:solidFill>
                            <a:schemeClr val="bg1"/>
                          </a:solidFill>
                          <a:effectLst/>
                          <a:latin typeface="Century Gothic" panose="020B0502020202020204" pitchFamily="34" charset="0"/>
                        </a:rPr>
                        <a:t>30%</a:t>
                      </a:r>
                      <a:endParaRPr lang="es-MX" sz="1600">
                        <a:solidFill>
                          <a:schemeClr val="bg1"/>
                        </a:solidFill>
                        <a:effectLst/>
                        <a:latin typeface="Century Gothic" panose="020B0502020202020204" pitchFamily="34" charset="0"/>
                        <a:ea typeface="Arial" panose="020B0604020202020204" pitchFamily="34" charset="0"/>
                        <a:cs typeface="Arial" panose="020B0604020202020204"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s-MX" sz="1600">
                          <a:solidFill>
                            <a:schemeClr val="bg1"/>
                          </a:solidFill>
                          <a:effectLst/>
                          <a:latin typeface="Century Gothic" panose="020B0502020202020204" pitchFamily="34" charset="0"/>
                        </a:rPr>
                        <a:t>1</a:t>
                      </a:r>
                      <a:endParaRPr lang="es-MX" sz="1600">
                        <a:solidFill>
                          <a:schemeClr val="bg1"/>
                        </a:solidFill>
                        <a:effectLst/>
                        <a:latin typeface="Century Gothic" panose="020B0502020202020204" pitchFamily="34" charset="0"/>
                        <a:ea typeface="Arial" panose="020B0604020202020204" pitchFamily="34" charset="0"/>
                        <a:cs typeface="Arial" panose="020B0604020202020204" pitchFamily="34" charset="0"/>
                      </a:endParaRPr>
                    </a:p>
                  </a:txBody>
                  <a:tcPr anchor="ctr">
                    <a:lnL w="38100" cap="flat" cmpd="sng" algn="ctr">
                      <a:noFill/>
                      <a:prstDash val="solid"/>
                      <a:round/>
                      <a:headEnd type="none" w="med" len="med"/>
                      <a:tailEnd type="none" w="med" len="med"/>
                    </a:lnL>
                    <a:lnR w="1905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32923296"/>
                  </a:ext>
                </a:extLst>
              </a:tr>
              <a:tr h="448945">
                <a:tc>
                  <a:txBody>
                    <a:bodyPr/>
                    <a:lstStyle/>
                    <a:p>
                      <a:pPr algn="ctr">
                        <a:lnSpc>
                          <a:spcPct val="115000"/>
                        </a:lnSpc>
                        <a:spcAft>
                          <a:spcPts val="0"/>
                        </a:spcAft>
                      </a:pPr>
                      <a:r>
                        <a:rPr lang="es-MX" sz="1600">
                          <a:solidFill>
                            <a:schemeClr val="bg1"/>
                          </a:solidFill>
                          <a:effectLst/>
                          <a:latin typeface="Century Gothic" panose="020B0502020202020204" pitchFamily="34" charset="0"/>
                        </a:rPr>
                        <a:t>5</a:t>
                      </a:r>
                      <a:endParaRPr lang="es-MX" sz="1600" dirty="0">
                        <a:solidFill>
                          <a:schemeClr val="bg1"/>
                        </a:solidFill>
                        <a:effectLst/>
                        <a:latin typeface="Century Gothic" panose="020B0502020202020204" pitchFamily="34" charset="0"/>
                        <a:ea typeface="Arial" panose="020B0604020202020204" pitchFamily="34" charset="0"/>
                        <a:cs typeface="Arial" panose="020B0604020202020204" pitchFamily="34" charset="0"/>
                      </a:endParaRPr>
                    </a:p>
                  </a:txBody>
                  <a:tcPr anchor="ctr">
                    <a:lnL w="1905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15000"/>
                        </a:lnSpc>
                        <a:spcAft>
                          <a:spcPts val="0"/>
                        </a:spcAft>
                      </a:pPr>
                      <a:r>
                        <a:rPr lang="es-MX" sz="1600">
                          <a:solidFill>
                            <a:schemeClr val="bg1"/>
                          </a:solidFill>
                          <a:effectLst/>
                          <a:latin typeface="Century Gothic" panose="020B0502020202020204" pitchFamily="34" charset="0"/>
                        </a:rPr>
                        <a:t>Las características del equipo no soporten la implementación de la aplicación.</a:t>
                      </a:r>
                      <a:endParaRPr lang="es-MX" sz="1600" dirty="0">
                        <a:solidFill>
                          <a:schemeClr val="bg1"/>
                        </a:solidFill>
                        <a:effectLst/>
                        <a:latin typeface="Century Gothic" panose="020B0502020202020204" pitchFamily="34" charset="0"/>
                        <a:ea typeface="Arial" panose="020B0604020202020204" pitchFamily="34" charset="0"/>
                        <a:cs typeface="Arial" panose="020B0604020202020204"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s-MX" sz="1600">
                          <a:solidFill>
                            <a:schemeClr val="bg1"/>
                          </a:solidFill>
                          <a:effectLst/>
                          <a:latin typeface="Century Gothic" panose="020B0502020202020204" pitchFamily="34" charset="0"/>
                        </a:rPr>
                        <a:t>TE</a:t>
                      </a:r>
                      <a:endParaRPr lang="es-MX" sz="1600" dirty="0">
                        <a:solidFill>
                          <a:schemeClr val="bg1"/>
                        </a:solidFill>
                        <a:effectLst/>
                        <a:latin typeface="Century Gothic" panose="020B0502020202020204" pitchFamily="34" charset="0"/>
                        <a:ea typeface="Arial" panose="020B0604020202020204" pitchFamily="34" charset="0"/>
                        <a:cs typeface="Arial" panose="020B0604020202020204"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s-MX" sz="1600">
                          <a:solidFill>
                            <a:schemeClr val="bg1"/>
                          </a:solidFill>
                          <a:effectLst/>
                          <a:latin typeface="Century Gothic" panose="020B0502020202020204" pitchFamily="34" charset="0"/>
                        </a:rPr>
                        <a:t>20%</a:t>
                      </a:r>
                      <a:endParaRPr lang="es-MX" sz="1600" dirty="0">
                        <a:solidFill>
                          <a:schemeClr val="bg1"/>
                        </a:solidFill>
                        <a:effectLst/>
                        <a:latin typeface="Century Gothic" panose="020B0502020202020204" pitchFamily="34" charset="0"/>
                        <a:ea typeface="Arial" panose="020B0604020202020204" pitchFamily="34" charset="0"/>
                        <a:cs typeface="Arial" panose="020B0604020202020204"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s-MX" sz="1600">
                          <a:solidFill>
                            <a:schemeClr val="bg1"/>
                          </a:solidFill>
                          <a:effectLst/>
                          <a:latin typeface="Century Gothic" panose="020B0502020202020204" pitchFamily="34" charset="0"/>
                        </a:rPr>
                        <a:t>1</a:t>
                      </a:r>
                      <a:endParaRPr lang="es-MX" sz="1600" dirty="0">
                        <a:solidFill>
                          <a:schemeClr val="bg1"/>
                        </a:solidFill>
                        <a:effectLst/>
                        <a:latin typeface="Century Gothic" panose="020B0502020202020204" pitchFamily="34" charset="0"/>
                        <a:ea typeface="Arial" panose="020B0604020202020204" pitchFamily="34" charset="0"/>
                        <a:cs typeface="Arial" panose="020B0604020202020204" pitchFamily="34" charset="0"/>
                      </a:endParaRPr>
                    </a:p>
                  </a:txBody>
                  <a:tcPr anchor="ctr">
                    <a:lnL w="38100" cap="flat" cmpd="sng" algn="ctr">
                      <a:noFill/>
                      <a:prstDash val="solid"/>
                      <a:round/>
                      <a:headEnd type="none" w="med" len="med"/>
                      <a:tailEnd type="none" w="med" len="med"/>
                    </a:lnL>
                    <a:lnR w="1905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03183674"/>
                  </a:ext>
                </a:extLst>
              </a:tr>
              <a:tr h="525780">
                <a:tc>
                  <a:txBody>
                    <a:bodyPr/>
                    <a:lstStyle/>
                    <a:p>
                      <a:pPr algn="ctr">
                        <a:lnSpc>
                          <a:spcPct val="115000"/>
                        </a:lnSpc>
                        <a:spcAft>
                          <a:spcPts val="0"/>
                        </a:spcAft>
                      </a:pPr>
                      <a:r>
                        <a:rPr lang="es-MX" sz="1600">
                          <a:solidFill>
                            <a:schemeClr val="bg1"/>
                          </a:solidFill>
                          <a:effectLst/>
                          <a:latin typeface="Century Gothic" panose="020B0502020202020204" pitchFamily="34" charset="0"/>
                        </a:rPr>
                        <a:t>6</a:t>
                      </a:r>
                      <a:endParaRPr lang="es-MX" sz="1600" dirty="0">
                        <a:solidFill>
                          <a:schemeClr val="bg1"/>
                        </a:solidFill>
                        <a:effectLst/>
                        <a:latin typeface="Century Gothic" panose="020B0502020202020204" pitchFamily="34" charset="0"/>
                        <a:ea typeface="Arial" panose="020B0604020202020204" pitchFamily="34" charset="0"/>
                        <a:cs typeface="Arial" panose="020B0604020202020204" pitchFamily="34" charset="0"/>
                      </a:endParaRPr>
                    </a:p>
                  </a:txBody>
                  <a:tcPr anchor="ctr">
                    <a:lnL w="1905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15000"/>
                        </a:lnSpc>
                        <a:spcAft>
                          <a:spcPts val="0"/>
                        </a:spcAft>
                      </a:pPr>
                      <a:r>
                        <a:rPr lang="es-MX" sz="1600">
                          <a:solidFill>
                            <a:schemeClr val="bg1"/>
                          </a:solidFill>
                          <a:effectLst/>
                          <a:latin typeface="Century Gothic" panose="020B0502020202020204" pitchFamily="34" charset="0"/>
                        </a:rPr>
                        <a:t>La interpretación de los datos obtenidos de la diadema muse, a través de la aplicación, es errónea.</a:t>
                      </a:r>
                      <a:endParaRPr lang="es-MX" sz="1600" dirty="0">
                        <a:solidFill>
                          <a:schemeClr val="bg1"/>
                        </a:solidFill>
                        <a:effectLst/>
                        <a:latin typeface="Century Gothic" panose="020B0502020202020204" pitchFamily="34" charset="0"/>
                        <a:ea typeface="Arial" panose="020B0604020202020204" pitchFamily="34" charset="0"/>
                        <a:cs typeface="Arial" panose="020B0604020202020204"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s-MX" sz="1600">
                          <a:solidFill>
                            <a:schemeClr val="bg1"/>
                          </a:solidFill>
                          <a:effectLst/>
                          <a:latin typeface="Century Gothic" panose="020B0502020202020204" pitchFamily="34" charset="0"/>
                        </a:rPr>
                        <a:t>TE</a:t>
                      </a:r>
                      <a:endParaRPr lang="es-MX" sz="1600">
                        <a:solidFill>
                          <a:schemeClr val="bg1"/>
                        </a:solidFill>
                        <a:effectLst/>
                        <a:latin typeface="Century Gothic" panose="020B0502020202020204" pitchFamily="34" charset="0"/>
                        <a:ea typeface="Arial" panose="020B0604020202020204" pitchFamily="34" charset="0"/>
                        <a:cs typeface="Arial" panose="020B0604020202020204"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s-MX" sz="1600">
                          <a:solidFill>
                            <a:schemeClr val="bg1"/>
                          </a:solidFill>
                          <a:effectLst/>
                          <a:latin typeface="Century Gothic" panose="020B0502020202020204" pitchFamily="34" charset="0"/>
                        </a:rPr>
                        <a:t>40%</a:t>
                      </a:r>
                      <a:endParaRPr lang="es-MX" sz="1600" dirty="0">
                        <a:solidFill>
                          <a:schemeClr val="bg1"/>
                        </a:solidFill>
                        <a:effectLst/>
                        <a:latin typeface="Century Gothic" panose="020B0502020202020204" pitchFamily="34" charset="0"/>
                        <a:ea typeface="Arial" panose="020B0604020202020204" pitchFamily="34" charset="0"/>
                        <a:cs typeface="Arial" panose="020B0604020202020204"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s-MX" sz="1600">
                          <a:solidFill>
                            <a:schemeClr val="bg1"/>
                          </a:solidFill>
                          <a:effectLst/>
                          <a:latin typeface="Century Gothic" panose="020B0502020202020204" pitchFamily="34" charset="0"/>
                        </a:rPr>
                        <a:t>1</a:t>
                      </a:r>
                      <a:endParaRPr lang="es-MX" sz="1600" dirty="0">
                        <a:solidFill>
                          <a:schemeClr val="bg1"/>
                        </a:solidFill>
                        <a:effectLst/>
                        <a:latin typeface="Century Gothic" panose="020B0502020202020204" pitchFamily="34" charset="0"/>
                        <a:ea typeface="Arial" panose="020B0604020202020204" pitchFamily="34" charset="0"/>
                        <a:cs typeface="Arial" panose="020B0604020202020204" pitchFamily="34" charset="0"/>
                      </a:endParaRPr>
                    </a:p>
                  </a:txBody>
                  <a:tcPr anchor="ctr">
                    <a:lnL w="38100" cap="flat" cmpd="sng" algn="ctr">
                      <a:noFill/>
                      <a:prstDash val="solid"/>
                      <a:round/>
                      <a:headEnd type="none" w="med" len="med"/>
                      <a:tailEnd type="none" w="med" len="med"/>
                    </a:lnL>
                    <a:lnR w="19050" cap="flat" cmpd="sng" algn="ctr">
                      <a:noFill/>
                      <a:prstDash val="solid"/>
                      <a:round/>
                      <a:headEnd type="none" w="med" len="med"/>
                      <a:tailEnd type="none" w="med" len="med"/>
                    </a:lnR>
                    <a:lnT w="381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13295462"/>
                  </a:ext>
                </a:extLst>
              </a:tr>
            </a:tbl>
          </a:graphicData>
        </a:graphic>
      </p:graphicFrame>
      <p:sp>
        <p:nvSpPr>
          <p:cNvPr id="4" name="Rectángulo 3">
            <a:extLst>
              <a:ext uri="{FF2B5EF4-FFF2-40B4-BE49-F238E27FC236}">
                <a16:creationId xmlns:a16="http://schemas.microsoft.com/office/drawing/2014/main" id="{489E37F3-7052-45FA-AA40-746F0FF4F04F}"/>
              </a:ext>
            </a:extLst>
          </p:cNvPr>
          <p:cNvSpPr/>
          <p:nvPr/>
        </p:nvSpPr>
        <p:spPr>
          <a:xfrm>
            <a:off x="753983" y="6063056"/>
            <a:ext cx="10716944" cy="289888"/>
          </a:xfrm>
          <a:prstGeom prst="rect">
            <a:avLst/>
          </a:prstGeom>
        </p:spPr>
        <p:txBody>
          <a:bodyPr wrap="square">
            <a:spAutoFit/>
          </a:bodyPr>
          <a:lstStyle/>
          <a:p>
            <a:pPr lvl="0" algn="ctr">
              <a:lnSpc>
                <a:spcPct val="107000"/>
              </a:lnSpc>
              <a:spcAft>
                <a:spcPts val="0"/>
              </a:spcAft>
            </a:pPr>
            <a:r>
              <a:rPr lang="es-MX" sz="1300" dirty="0">
                <a:solidFill>
                  <a:schemeClr val="bg1"/>
                </a:solidFill>
                <a:latin typeface="Century Gothic" panose="020B0502020202020204" pitchFamily="34" charset="0"/>
                <a:ea typeface="Arial" panose="020B0604020202020204" pitchFamily="34" charset="0"/>
                <a:cs typeface="Times New Roman" panose="02020603050405020304" pitchFamily="18" charset="0"/>
              </a:rPr>
              <a:t>TP: Característica del equipo | PD: Definición del proceso | DE: Entorno del desarrollo | TE: Tecnología por construir (innovación)</a:t>
            </a:r>
            <a:endParaRPr lang="es-MX" sz="1300" dirty="0">
              <a:solidFill>
                <a:schemeClr val="bg1"/>
              </a:solidFill>
              <a:latin typeface="Century Gothic" panose="020B0502020202020204" pitchFamily="34" charset="0"/>
              <a:ea typeface="Times New Roman" panose="02020603050405020304" pitchFamily="18" charset="0"/>
              <a:cs typeface="Times New Roman" panose="02020603050405020304" pitchFamily="18" charset="0"/>
            </a:endParaRPr>
          </a:p>
        </p:txBody>
      </p:sp>
      <p:sp>
        <p:nvSpPr>
          <p:cNvPr id="24" name="Rectangle 34">
            <a:extLst>
              <a:ext uri="{FF2B5EF4-FFF2-40B4-BE49-F238E27FC236}">
                <a16:creationId xmlns:a16="http://schemas.microsoft.com/office/drawing/2014/main" id="{5E133873-622B-450C-8EB6-DA1749CEF202}"/>
              </a:ext>
            </a:extLst>
          </p:cNvPr>
          <p:cNvSpPr/>
          <p:nvPr/>
        </p:nvSpPr>
        <p:spPr>
          <a:xfrm rot="16200000" flipV="1">
            <a:off x="5349290" y="-4472315"/>
            <a:ext cx="1485378" cy="10780905"/>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367510 w 781527"/>
              <a:gd name="connsiteY0" fmla="*/ 0 h 10753201"/>
              <a:gd name="connsiteX1" fmla="*/ 781527 w 781527"/>
              <a:gd name="connsiteY1" fmla="*/ 0 h 10753201"/>
              <a:gd name="connsiteX2" fmla="*/ 781527 w 781527"/>
              <a:gd name="connsiteY2" fmla="*/ 10753201 h 10753201"/>
              <a:gd name="connsiteX3" fmla="*/ 367510 w 781527"/>
              <a:gd name="connsiteY3" fmla="*/ 10753201 h 10753201"/>
              <a:gd name="connsiteX4" fmla="*/ 55 w 781527"/>
              <a:gd name="connsiteY4" fmla="*/ 771860 h 10753201"/>
              <a:gd name="connsiteX5" fmla="*/ 367510 w 781527"/>
              <a:gd name="connsiteY5" fmla="*/ 0 h 10753201"/>
              <a:gd name="connsiteX0" fmla="*/ 368308 w 782325"/>
              <a:gd name="connsiteY0" fmla="*/ 0 h 10753201"/>
              <a:gd name="connsiteX1" fmla="*/ 782325 w 782325"/>
              <a:gd name="connsiteY1" fmla="*/ 0 h 10753201"/>
              <a:gd name="connsiteX2" fmla="*/ 782325 w 782325"/>
              <a:gd name="connsiteY2" fmla="*/ 10753201 h 10753201"/>
              <a:gd name="connsiteX3" fmla="*/ 368308 w 782325"/>
              <a:gd name="connsiteY3" fmla="*/ 10753201 h 10753201"/>
              <a:gd name="connsiteX4" fmla="*/ 649782 w 782325"/>
              <a:gd name="connsiteY4" fmla="*/ 3544557 h 10753201"/>
              <a:gd name="connsiteX5" fmla="*/ 853 w 782325"/>
              <a:gd name="connsiteY5" fmla="*/ 771860 h 10753201"/>
              <a:gd name="connsiteX6" fmla="*/ 368308 w 782325"/>
              <a:gd name="connsiteY6" fmla="*/ 0 h 1075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2325" h="10753201">
                <a:moveTo>
                  <a:pt x="368308" y="0"/>
                </a:moveTo>
                <a:lnTo>
                  <a:pt x="782325" y="0"/>
                </a:lnTo>
                <a:lnTo>
                  <a:pt x="782325" y="10753201"/>
                </a:lnTo>
                <a:lnTo>
                  <a:pt x="368308" y="10753201"/>
                </a:lnTo>
                <a:cubicBezTo>
                  <a:pt x="272475" y="9935218"/>
                  <a:pt x="711025" y="5208114"/>
                  <a:pt x="649782" y="3544557"/>
                </a:cubicBezTo>
                <a:cubicBezTo>
                  <a:pt x="588540" y="1881000"/>
                  <a:pt x="-25977" y="1746078"/>
                  <a:pt x="853" y="771860"/>
                </a:cubicBezTo>
                <a:lnTo>
                  <a:pt x="368308" y="0"/>
                </a:lnTo>
                <a:close/>
              </a:path>
            </a:pathLst>
          </a:custGeom>
          <a:blipFill dpi="0" rotWithShape="1">
            <a:blip r:embed="rId2"/>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20" name="Group 1">
            <a:extLst>
              <a:ext uri="{FF2B5EF4-FFF2-40B4-BE49-F238E27FC236}">
                <a16:creationId xmlns:a16="http://schemas.microsoft.com/office/drawing/2014/main" id="{1BBF3169-1662-4645-9C0A-71BD7C16E11B}"/>
              </a:ext>
            </a:extLst>
          </p:cNvPr>
          <p:cNvGrpSpPr/>
          <p:nvPr/>
        </p:nvGrpSpPr>
        <p:grpSpPr>
          <a:xfrm>
            <a:off x="721072" y="293740"/>
            <a:ext cx="4438825" cy="1078520"/>
            <a:chOff x="1220274" y="2060847"/>
            <a:chExt cx="4219756" cy="1078520"/>
          </a:xfrm>
        </p:grpSpPr>
        <p:sp>
          <p:nvSpPr>
            <p:cNvPr id="21" name="Parallelogram 38">
              <a:extLst>
                <a:ext uri="{FF2B5EF4-FFF2-40B4-BE49-F238E27FC236}">
                  <a16:creationId xmlns:a16="http://schemas.microsoft.com/office/drawing/2014/main" id="{9DF0227B-02BA-4B49-ACF8-C029374F1551}"/>
                </a:ext>
              </a:extLst>
            </p:cNvPr>
            <p:cNvSpPr/>
            <p:nvPr/>
          </p:nvSpPr>
          <p:spPr>
            <a:xfrm rot="16200000">
              <a:off x="1008463" y="2272658"/>
              <a:ext cx="834851" cy="411230"/>
            </a:xfrm>
            <a:prstGeom prst="parallelogram">
              <a:avLst>
                <a:gd name="adj" fmla="val 44901"/>
              </a:avLst>
            </a:prstGeom>
            <a:pattFill prst="lgConfetti">
              <a:fgClr>
                <a:schemeClr val="bg2">
                  <a:lumMod val="25000"/>
                </a:schemeClr>
              </a:fgClr>
              <a:bgClr>
                <a:schemeClr val="bg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22" name="Rectangle 56">
              <a:extLst>
                <a:ext uri="{FF2B5EF4-FFF2-40B4-BE49-F238E27FC236}">
                  <a16:creationId xmlns:a16="http://schemas.microsoft.com/office/drawing/2014/main" id="{250A15DC-C767-462A-8342-1F4F087D3D47}"/>
                </a:ext>
              </a:extLst>
            </p:cNvPr>
            <p:cNvSpPr/>
            <p:nvPr/>
          </p:nvSpPr>
          <p:spPr>
            <a:xfrm>
              <a:off x="1567969" y="2248973"/>
              <a:ext cx="3108972" cy="646724"/>
            </a:xfrm>
            <a:prstGeom prst="rect">
              <a:avLst/>
            </a:prstGeom>
            <a:pattFill prst="lgConfetti">
              <a:fgClr>
                <a:schemeClr val="bg2">
                  <a:lumMod val="25000"/>
                </a:schemeClr>
              </a:fgClr>
              <a:bgClr>
                <a:srgbClr val="A2AFC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23" name="Rectangle 57">
              <a:extLst>
                <a:ext uri="{FF2B5EF4-FFF2-40B4-BE49-F238E27FC236}">
                  <a16:creationId xmlns:a16="http://schemas.microsoft.com/office/drawing/2014/main" id="{AA446010-2815-4E08-A6B8-90DDC491D47A}"/>
                </a:ext>
              </a:extLst>
            </p:cNvPr>
            <p:cNvSpPr/>
            <p:nvPr/>
          </p:nvSpPr>
          <p:spPr>
            <a:xfrm>
              <a:off x="1758778" y="2418072"/>
              <a:ext cx="3681252" cy="721295"/>
            </a:xfrm>
            <a:prstGeom prst="rect">
              <a:avLst/>
            </a:prstGeom>
            <a:gradFill>
              <a:gsLst>
                <a:gs pos="2000">
                  <a:srgbClr val="1B4C5B"/>
                </a:gs>
                <a:gs pos="51000">
                  <a:srgbClr val="26697E"/>
                </a:gs>
                <a:gs pos="100000">
                  <a:srgbClr val="2E99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800" b="1" dirty="0">
                  <a:latin typeface="DK Breakfast Burrito" panose="02000000000000000000" pitchFamily="50" charset="0"/>
                  <a:ea typeface="ChildsWish" panose="02000603000000000000" pitchFamily="2" charset="0"/>
                  <a:cs typeface="Angie Atore" panose="00000400000000000000" pitchFamily="2" charset="-79"/>
                </a:rPr>
                <a:t>Análisis de riesgos</a:t>
              </a:r>
              <a:endParaRPr lang="es-MX" sz="4000" b="1" dirty="0">
                <a:latin typeface="DK Breakfast Burrito" panose="02000000000000000000" pitchFamily="50" charset="0"/>
                <a:ea typeface="ChildsWish" panose="02000603000000000000" pitchFamily="2" charset="0"/>
                <a:cs typeface="Angie Atore" panose="00000400000000000000" pitchFamily="2" charset="-79"/>
              </a:endParaRPr>
            </a:p>
          </p:txBody>
        </p:sp>
      </p:grpSp>
      <p:sp>
        <p:nvSpPr>
          <p:cNvPr id="13" name="Elipse 12">
            <a:extLst>
              <a:ext uri="{FF2B5EF4-FFF2-40B4-BE49-F238E27FC236}">
                <a16:creationId xmlns:a16="http://schemas.microsoft.com/office/drawing/2014/main" id="{073F65CA-EB79-4D4A-8CC6-910ADB1FF3AE}"/>
              </a:ext>
            </a:extLst>
          </p:cNvPr>
          <p:cNvSpPr/>
          <p:nvPr/>
        </p:nvSpPr>
        <p:spPr>
          <a:xfrm>
            <a:off x="9804552" y="224784"/>
            <a:ext cx="1260000" cy="1260000"/>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2" name="Grupo 11">
            <a:extLst>
              <a:ext uri="{FF2B5EF4-FFF2-40B4-BE49-F238E27FC236}">
                <a16:creationId xmlns:a16="http://schemas.microsoft.com/office/drawing/2014/main" id="{FB0B16E5-1AD1-435F-A581-19FD02D5D938}"/>
              </a:ext>
            </a:extLst>
          </p:cNvPr>
          <p:cNvGrpSpPr/>
          <p:nvPr/>
        </p:nvGrpSpPr>
        <p:grpSpPr>
          <a:xfrm>
            <a:off x="9873623" y="293739"/>
            <a:ext cx="1137090" cy="1127645"/>
            <a:chOff x="6010938" y="603319"/>
            <a:chExt cx="1137090" cy="1127645"/>
          </a:xfrm>
        </p:grpSpPr>
        <p:grpSp>
          <p:nvGrpSpPr>
            <p:cNvPr id="8" name="Grupo 7">
              <a:extLst>
                <a:ext uri="{FF2B5EF4-FFF2-40B4-BE49-F238E27FC236}">
                  <a16:creationId xmlns:a16="http://schemas.microsoft.com/office/drawing/2014/main" id="{A14BE464-8ADC-49B8-A042-5642DC1FA02E}"/>
                </a:ext>
              </a:extLst>
            </p:cNvPr>
            <p:cNvGrpSpPr/>
            <p:nvPr/>
          </p:nvGrpSpPr>
          <p:grpSpPr>
            <a:xfrm>
              <a:off x="6010938" y="603319"/>
              <a:ext cx="1080000" cy="1080000"/>
              <a:chOff x="6010938" y="603319"/>
              <a:chExt cx="1080000" cy="1080000"/>
            </a:xfrm>
          </p:grpSpPr>
          <p:sp>
            <p:nvSpPr>
              <p:cNvPr id="44" name="Círculo parcial 43">
                <a:extLst>
                  <a:ext uri="{FF2B5EF4-FFF2-40B4-BE49-F238E27FC236}">
                    <a16:creationId xmlns:a16="http://schemas.microsoft.com/office/drawing/2014/main" id="{48BB2F7F-C2DE-44CB-81AB-5E7954C790B7}"/>
                  </a:ext>
                </a:extLst>
              </p:cNvPr>
              <p:cNvSpPr/>
              <p:nvPr/>
            </p:nvSpPr>
            <p:spPr>
              <a:xfrm flipH="1" flipV="1">
                <a:off x="6010938" y="603319"/>
                <a:ext cx="1080000" cy="1080000"/>
              </a:xfrm>
              <a:prstGeom prst="pie">
                <a:avLst>
                  <a:gd name="adj1" fmla="val 0"/>
                  <a:gd name="adj2" fmla="val 540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tx1"/>
                  </a:solidFill>
                </a:endParaRPr>
              </a:p>
            </p:txBody>
          </p:sp>
          <p:sp>
            <p:nvSpPr>
              <p:cNvPr id="7" name="CuadroTexto 6">
                <a:extLst>
                  <a:ext uri="{FF2B5EF4-FFF2-40B4-BE49-F238E27FC236}">
                    <a16:creationId xmlns:a16="http://schemas.microsoft.com/office/drawing/2014/main" id="{9AF82BEA-6B80-4FBC-BEC4-CF556E3879C1}"/>
                  </a:ext>
                </a:extLst>
              </p:cNvPr>
              <p:cNvSpPr txBox="1"/>
              <p:nvPr/>
            </p:nvSpPr>
            <p:spPr>
              <a:xfrm>
                <a:off x="6034559" y="783832"/>
                <a:ext cx="611065" cy="369332"/>
              </a:xfrm>
              <a:prstGeom prst="rect">
                <a:avLst/>
              </a:prstGeom>
              <a:noFill/>
            </p:spPr>
            <p:txBody>
              <a:bodyPr wrap="none" rtlCol="0">
                <a:spAutoFit/>
              </a:bodyPr>
              <a:lstStyle/>
              <a:p>
                <a:r>
                  <a:rPr lang="es-MX" dirty="0">
                    <a:solidFill>
                      <a:schemeClr val="bg1"/>
                    </a:solidFill>
                  </a:rPr>
                  <a:t>1-C+</a:t>
                </a:r>
              </a:p>
            </p:txBody>
          </p:sp>
        </p:grpSp>
        <p:grpSp>
          <p:nvGrpSpPr>
            <p:cNvPr id="9" name="Grupo 8">
              <a:extLst>
                <a:ext uri="{FF2B5EF4-FFF2-40B4-BE49-F238E27FC236}">
                  <a16:creationId xmlns:a16="http://schemas.microsoft.com/office/drawing/2014/main" id="{CF9D173A-AD0C-4A43-B665-453D6E73B222}"/>
                </a:ext>
              </a:extLst>
            </p:cNvPr>
            <p:cNvGrpSpPr/>
            <p:nvPr/>
          </p:nvGrpSpPr>
          <p:grpSpPr>
            <a:xfrm>
              <a:off x="6068028" y="603319"/>
              <a:ext cx="1080000" cy="1080000"/>
              <a:chOff x="6068028" y="603319"/>
              <a:chExt cx="1080000" cy="1080000"/>
            </a:xfrm>
          </p:grpSpPr>
          <p:sp>
            <p:nvSpPr>
              <p:cNvPr id="43" name="Círculo parcial 42">
                <a:extLst>
                  <a:ext uri="{FF2B5EF4-FFF2-40B4-BE49-F238E27FC236}">
                    <a16:creationId xmlns:a16="http://schemas.microsoft.com/office/drawing/2014/main" id="{0D6EE943-3607-497D-A1DF-F02F15796D36}"/>
                  </a:ext>
                </a:extLst>
              </p:cNvPr>
              <p:cNvSpPr/>
              <p:nvPr/>
            </p:nvSpPr>
            <p:spPr>
              <a:xfrm flipV="1">
                <a:off x="6068028" y="603319"/>
                <a:ext cx="1080000" cy="1080000"/>
              </a:xfrm>
              <a:prstGeom prst="pie">
                <a:avLst>
                  <a:gd name="adj1" fmla="val 0"/>
                  <a:gd name="adj2" fmla="val 540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47" name="CuadroTexto 46">
                <a:extLst>
                  <a:ext uri="{FF2B5EF4-FFF2-40B4-BE49-F238E27FC236}">
                    <a16:creationId xmlns:a16="http://schemas.microsoft.com/office/drawing/2014/main" id="{BC11F73D-AB97-490A-A7B6-26F8FD35DF60}"/>
                  </a:ext>
                </a:extLst>
              </p:cNvPr>
              <p:cNvSpPr txBox="1"/>
              <p:nvPr/>
            </p:nvSpPr>
            <p:spPr>
              <a:xfrm>
                <a:off x="6565817" y="779609"/>
                <a:ext cx="495649" cy="369332"/>
              </a:xfrm>
              <a:prstGeom prst="rect">
                <a:avLst/>
              </a:prstGeom>
              <a:noFill/>
            </p:spPr>
            <p:txBody>
              <a:bodyPr wrap="none" rtlCol="0">
                <a:spAutoFit/>
              </a:bodyPr>
              <a:lstStyle/>
              <a:p>
                <a:r>
                  <a:rPr lang="es-MX" dirty="0">
                    <a:solidFill>
                      <a:schemeClr val="bg1"/>
                    </a:solidFill>
                  </a:rPr>
                  <a:t>2-C</a:t>
                </a:r>
              </a:p>
            </p:txBody>
          </p:sp>
        </p:grpSp>
        <p:grpSp>
          <p:nvGrpSpPr>
            <p:cNvPr id="11" name="Grupo 10">
              <a:extLst>
                <a:ext uri="{FF2B5EF4-FFF2-40B4-BE49-F238E27FC236}">
                  <a16:creationId xmlns:a16="http://schemas.microsoft.com/office/drawing/2014/main" id="{F9C4584F-18BE-4C47-BF15-46C72CB0EF2A}"/>
                </a:ext>
              </a:extLst>
            </p:cNvPr>
            <p:cNvGrpSpPr/>
            <p:nvPr/>
          </p:nvGrpSpPr>
          <p:grpSpPr>
            <a:xfrm>
              <a:off x="6010938" y="650964"/>
              <a:ext cx="1080000" cy="1080000"/>
              <a:chOff x="6010938" y="650964"/>
              <a:chExt cx="1080000" cy="1080000"/>
            </a:xfrm>
          </p:grpSpPr>
          <p:sp>
            <p:nvSpPr>
              <p:cNvPr id="42" name="Círculo parcial 41">
                <a:extLst>
                  <a:ext uri="{FF2B5EF4-FFF2-40B4-BE49-F238E27FC236}">
                    <a16:creationId xmlns:a16="http://schemas.microsoft.com/office/drawing/2014/main" id="{7111AD2C-429A-4F28-ADA1-D74DD7C81913}"/>
                  </a:ext>
                </a:extLst>
              </p:cNvPr>
              <p:cNvSpPr/>
              <p:nvPr/>
            </p:nvSpPr>
            <p:spPr>
              <a:xfrm flipH="1">
                <a:off x="6010938" y="650964"/>
                <a:ext cx="1080000" cy="1080000"/>
              </a:xfrm>
              <a:prstGeom prst="pie">
                <a:avLst>
                  <a:gd name="adj1" fmla="val 0"/>
                  <a:gd name="adj2" fmla="val 540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48" name="CuadroTexto 47">
                <a:extLst>
                  <a:ext uri="{FF2B5EF4-FFF2-40B4-BE49-F238E27FC236}">
                    <a16:creationId xmlns:a16="http://schemas.microsoft.com/office/drawing/2014/main" id="{807B87CC-C786-4C40-8267-13AD7F6FA80E}"/>
                  </a:ext>
                </a:extLst>
              </p:cNvPr>
              <p:cNvSpPr txBox="1"/>
              <p:nvPr/>
            </p:nvSpPr>
            <p:spPr>
              <a:xfrm>
                <a:off x="6070168" y="1199416"/>
                <a:ext cx="514885" cy="369332"/>
              </a:xfrm>
              <a:prstGeom prst="rect">
                <a:avLst/>
              </a:prstGeom>
              <a:noFill/>
            </p:spPr>
            <p:txBody>
              <a:bodyPr wrap="none" rtlCol="0">
                <a:spAutoFit/>
              </a:bodyPr>
              <a:lstStyle/>
              <a:p>
                <a:r>
                  <a:rPr lang="es-MX" dirty="0">
                    <a:solidFill>
                      <a:schemeClr val="bg1"/>
                    </a:solidFill>
                  </a:rPr>
                  <a:t>4-D</a:t>
                </a:r>
              </a:p>
            </p:txBody>
          </p:sp>
        </p:grpSp>
        <p:grpSp>
          <p:nvGrpSpPr>
            <p:cNvPr id="10" name="Grupo 9">
              <a:extLst>
                <a:ext uri="{FF2B5EF4-FFF2-40B4-BE49-F238E27FC236}">
                  <a16:creationId xmlns:a16="http://schemas.microsoft.com/office/drawing/2014/main" id="{88D9AE39-BE37-444C-86BF-17EADA17A859}"/>
                </a:ext>
              </a:extLst>
            </p:cNvPr>
            <p:cNvGrpSpPr/>
            <p:nvPr/>
          </p:nvGrpSpPr>
          <p:grpSpPr>
            <a:xfrm>
              <a:off x="6068028" y="650964"/>
              <a:ext cx="1080000" cy="1080000"/>
              <a:chOff x="6068028" y="650964"/>
              <a:chExt cx="1080000" cy="1080000"/>
            </a:xfrm>
          </p:grpSpPr>
          <p:sp>
            <p:nvSpPr>
              <p:cNvPr id="6" name="Círculo parcial 5">
                <a:extLst>
                  <a:ext uri="{FF2B5EF4-FFF2-40B4-BE49-F238E27FC236}">
                    <a16:creationId xmlns:a16="http://schemas.microsoft.com/office/drawing/2014/main" id="{6C9AA7A5-7014-4DD5-91AE-2D0954F9C0D8}"/>
                  </a:ext>
                </a:extLst>
              </p:cNvPr>
              <p:cNvSpPr/>
              <p:nvPr/>
            </p:nvSpPr>
            <p:spPr>
              <a:xfrm>
                <a:off x="6068028" y="650964"/>
                <a:ext cx="1080000" cy="1080000"/>
              </a:xfrm>
              <a:prstGeom prst="pie">
                <a:avLst>
                  <a:gd name="adj1" fmla="val 0"/>
                  <a:gd name="adj2" fmla="val 540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49" name="CuadroTexto 48">
                <a:extLst>
                  <a:ext uri="{FF2B5EF4-FFF2-40B4-BE49-F238E27FC236}">
                    <a16:creationId xmlns:a16="http://schemas.microsoft.com/office/drawing/2014/main" id="{036CB39C-4C1E-4E84-896A-9CEF1FA03B8B}"/>
                  </a:ext>
                </a:extLst>
              </p:cNvPr>
              <p:cNvSpPr txBox="1"/>
              <p:nvPr/>
            </p:nvSpPr>
            <p:spPr>
              <a:xfrm>
                <a:off x="6565817" y="1199416"/>
                <a:ext cx="569387" cy="369332"/>
              </a:xfrm>
              <a:prstGeom prst="rect">
                <a:avLst/>
              </a:prstGeom>
              <a:noFill/>
            </p:spPr>
            <p:txBody>
              <a:bodyPr wrap="none" rtlCol="0">
                <a:spAutoFit/>
              </a:bodyPr>
              <a:lstStyle/>
              <a:p>
                <a:r>
                  <a:rPr lang="es-MX" dirty="0">
                    <a:solidFill>
                      <a:schemeClr val="bg1"/>
                    </a:solidFill>
                  </a:rPr>
                  <a:t>3-M</a:t>
                </a:r>
              </a:p>
            </p:txBody>
          </p:sp>
        </p:grpSp>
      </p:grpSp>
    </p:spTree>
    <p:extLst>
      <p:ext uri="{BB962C8B-B14F-4D97-AF65-F5344CB8AC3E}">
        <p14:creationId xmlns:p14="http://schemas.microsoft.com/office/powerpoint/2010/main" val="10793339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1A35"/>
        </a:solidFill>
        <a:effectLst/>
      </p:bgPr>
    </p:bg>
    <p:spTree>
      <p:nvGrpSpPr>
        <p:cNvPr id="1" name=""/>
        <p:cNvGrpSpPr/>
        <p:nvPr/>
      </p:nvGrpSpPr>
      <p:grpSpPr>
        <a:xfrm>
          <a:off x="0" y="0"/>
          <a:ext cx="0" cy="0"/>
          <a:chOff x="0" y="0"/>
          <a:chExt cx="0" cy="0"/>
        </a:xfrm>
      </p:grpSpPr>
      <p:grpSp>
        <p:nvGrpSpPr>
          <p:cNvPr id="27" name="Grupo 86">
            <a:extLst>
              <a:ext uri="{FF2B5EF4-FFF2-40B4-BE49-F238E27FC236}">
                <a16:creationId xmlns:a16="http://schemas.microsoft.com/office/drawing/2014/main" id="{9EF3FD3F-E87D-4CD5-9280-52D8122EAC4E}"/>
              </a:ext>
            </a:extLst>
          </p:cNvPr>
          <p:cNvGrpSpPr/>
          <p:nvPr/>
        </p:nvGrpSpPr>
        <p:grpSpPr>
          <a:xfrm>
            <a:off x="0" y="0"/>
            <a:ext cx="12192000" cy="6858000"/>
            <a:chOff x="0" y="0"/>
            <a:chExt cx="12192000" cy="6858000"/>
          </a:xfrm>
        </p:grpSpPr>
        <p:sp>
          <p:nvSpPr>
            <p:cNvPr id="28" name="Rectángulo: esquinas redondeadas 12">
              <a:extLst>
                <a:ext uri="{FF2B5EF4-FFF2-40B4-BE49-F238E27FC236}">
                  <a16:creationId xmlns:a16="http://schemas.microsoft.com/office/drawing/2014/main" id="{6D010B96-022A-4267-980C-4D7A7A78405D}"/>
                </a:ext>
              </a:extLst>
            </p:cNvPr>
            <p:cNvSpPr/>
            <p:nvPr/>
          </p:nvSpPr>
          <p:spPr>
            <a:xfrm>
              <a:off x="0" y="0"/>
              <a:ext cx="12192000" cy="6858000"/>
            </a:xfrm>
            <a:prstGeom prst="roundRect">
              <a:avLst>
                <a:gd name="adj" fmla="val 8257"/>
              </a:avLst>
            </a:prstGeom>
            <a:solidFill>
              <a:srgbClr val="14AC79"/>
            </a:solidFill>
            <a:ln>
              <a:noFill/>
            </a:ln>
            <a:scene3d>
              <a:camera prst="orthographicFront"/>
              <a:lightRig rig="threePt" dir="t"/>
            </a:scene3d>
            <a:sp3d prstMaterial="metal">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 name="Rectángulo: esquinas redondeadas 74">
              <a:extLst>
                <a:ext uri="{FF2B5EF4-FFF2-40B4-BE49-F238E27FC236}">
                  <a16:creationId xmlns:a16="http://schemas.microsoft.com/office/drawing/2014/main" id="{B562DF08-ABF7-4827-A2DF-92B3B3729611}"/>
                </a:ext>
              </a:extLst>
            </p:cNvPr>
            <p:cNvSpPr/>
            <p:nvPr/>
          </p:nvSpPr>
          <p:spPr>
            <a:xfrm>
              <a:off x="85380" y="90000"/>
              <a:ext cx="12013200" cy="6678000"/>
            </a:xfrm>
            <a:prstGeom prst="roundRect">
              <a:avLst>
                <a:gd name="adj" fmla="val 825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0" name="Rectángulo: esquinas redondeadas 75">
              <a:extLst>
                <a:ext uri="{FF2B5EF4-FFF2-40B4-BE49-F238E27FC236}">
                  <a16:creationId xmlns:a16="http://schemas.microsoft.com/office/drawing/2014/main" id="{4573DD56-664A-40E3-AED5-7CFF58EFDB87}"/>
                </a:ext>
              </a:extLst>
            </p:cNvPr>
            <p:cNvSpPr/>
            <p:nvPr/>
          </p:nvSpPr>
          <p:spPr>
            <a:xfrm>
              <a:off x="721073" y="180000"/>
              <a:ext cx="10753200" cy="6498000"/>
            </a:xfrm>
            <a:prstGeom prst="roundRect">
              <a:avLst>
                <a:gd name="adj" fmla="val 0"/>
              </a:avLst>
            </a:prstGeom>
            <a:solidFill>
              <a:srgbClr val="00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ln w="0"/>
                <a:solidFill>
                  <a:schemeClr val="tx1"/>
                </a:solidFill>
                <a:effectLst>
                  <a:outerShdw blurRad="38100" dist="19050" dir="2700000" algn="tl" rotWithShape="0">
                    <a:schemeClr val="dk1">
                      <a:alpha val="40000"/>
                    </a:schemeClr>
                  </a:outerShdw>
                </a:effectLst>
              </a:endParaRPr>
            </a:p>
          </p:txBody>
        </p:sp>
        <p:sp>
          <p:nvSpPr>
            <p:cNvPr id="31" name="Rectángulo: esquinas redondeadas 17">
              <a:extLst>
                <a:ext uri="{FF2B5EF4-FFF2-40B4-BE49-F238E27FC236}">
                  <a16:creationId xmlns:a16="http://schemas.microsoft.com/office/drawing/2014/main" id="{FF0E2314-722E-4AB0-87E9-2C0DE5086700}"/>
                </a:ext>
              </a:extLst>
            </p:cNvPr>
            <p:cNvSpPr/>
            <p:nvPr/>
          </p:nvSpPr>
          <p:spPr>
            <a:xfrm>
              <a:off x="285407" y="1989000"/>
              <a:ext cx="235639" cy="2880000"/>
            </a:xfrm>
            <a:prstGeom prst="roundRect">
              <a:avLst>
                <a:gd name="adj" fmla="val 50000"/>
              </a:avLst>
            </a:prstGeom>
            <a:pattFill prst="openDmnd">
              <a:fgClr>
                <a:schemeClr val="tx1">
                  <a:lumMod val="95000"/>
                  <a:lumOff val="5000"/>
                </a:schemeClr>
              </a:fgClr>
              <a:bgClr>
                <a:schemeClr val="bg2">
                  <a:lumMod val="25000"/>
                </a:schemeClr>
              </a:bgClr>
            </a:pattFill>
            <a:ln>
              <a:solidFill>
                <a:schemeClr val="tx1"/>
              </a:solidFill>
            </a:ln>
            <a:effectLst>
              <a:innerShdw blurRad="114300" dist="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2" name="Elipse 76">
              <a:extLst>
                <a:ext uri="{FF2B5EF4-FFF2-40B4-BE49-F238E27FC236}">
                  <a16:creationId xmlns:a16="http://schemas.microsoft.com/office/drawing/2014/main" id="{31A4A8D3-8B74-4821-8F6E-46CB90945220}"/>
                </a:ext>
              </a:extLst>
            </p:cNvPr>
            <p:cNvSpPr/>
            <p:nvPr/>
          </p:nvSpPr>
          <p:spPr>
            <a:xfrm>
              <a:off x="277226" y="769500"/>
              <a:ext cx="252000" cy="2520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 name="Elipse 21">
              <a:extLst>
                <a:ext uri="{FF2B5EF4-FFF2-40B4-BE49-F238E27FC236}">
                  <a16:creationId xmlns:a16="http://schemas.microsoft.com/office/drawing/2014/main" id="{0BE5A25C-F6F0-4CBA-A6A1-E0195A08E1AE}"/>
                </a:ext>
              </a:extLst>
            </p:cNvPr>
            <p:cNvSpPr/>
            <p:nvPr/>
          </p:nvSpPr>
          <p:spPr>
            <a:xfrm>
              <a:off x="368765" y="859500"/>
              <a:ext cx="72000" cy="72000"/>
            </a:xfrm>
            <a:prstGeom prst="ellipse">
              <a:avLst/>
            </a:prstGeom>
            <a:gradFill flip="none" rotWithShape="1">
              <a:gsLst>
                <a:gs pos="34000">
                  <a:srgbClr val="7030A0"/>
                </a:gs>
                <a:gs pos="85000">
                  <a:srgbClr val="FF0000"/>
                </a:gs>
                <a:gs pos="8000">
                  <a:schemeClr val="accent5"/>
                </a:gs>
                <a:gs pos="55000">
                  <a:srgbClr val="BB0D9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Rectángulo: esquinas redondeadas 23">
              <a:extLst>
                <a:ext uri="{FF2B5EF4-FFF2-40B4-BE49-F238E27FC236}">
                  <a16:creationId xmlns:a16="http://schemas.microsoft.com/office/drawing/2014/main" id="{F4253EC4-87DE-4232-AFB3-E99A05602C7E}"/>
                </a:ext>
              </a:extLst>
            </p:cNvPr>
            <p:cNvSpPr/>
            <p:nvPr/>
          </p:nvSpPr>
          <p:spPr>
            <a:xfrm>
              <a:off x="11606426" y="3249000"/>
              <a:ext cx="360000" cy="360000"/>
            </a:xfrm>
            <a:prstGeom prst="roundRect">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 name="Triángulo isósceles 82">
              <a:extLst>
                <a:ext uri="{FF2B5EF4-FFF2-40B4-BE49-F238E27FC236}">
                  <a16:creationId xmlns:a16="http://schemas.microsoft.com/office/drawing/2014/main" id="{8AB0AB06-AE2E-4DDE-A04D-4BCD380C8D1B}"/>
                </a:ext>
              </a:extLst>
            </p:cNvPr>
            <p:cNvSpPr/>
            <p:nvPr/>
          </p:nvSpPr>
          <p:spPr>
            <a:xfrm flipV="1">
              <a:off x="11605290" y="5020892"/>
              <a:ext cx="360000" cy="360000"/>
            </a:xfrm>
            <a:prstGeom prst="triangl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36" name="Grupo 85">
              <a:extLst>
                <a:ext uri="{FF2B5EF4-FFF2-40B4-BE49-F238E27FC236}">
                  <a16:creationId xmlns:a16="http://schemas.microsoft.com/office/drawing/2014/main" id="{70CACFB1-5FA2-4028-9A26-80B2940B44A4}"/>
                </a:ext>
              </a:extLst>
            </p:cNvPr>
            <p:cNvGrpSpPr/>
            <p:nvPr/>
          </p:nvGrpSpPr>
          <p:grpSpPr>
            <a:xfrm>
              <a:off x="11651050" y="1387108"/>
              <a:ext cx="263858" cy="450000"/>
              <a:chOff x="10620654" y="1322776"/>
              <a:chExt cx="263858" cy="450000"/>
            </a:xfrm>
          </p:grpSpPr>
          <p:sp>
            <p:nvSpPr>
              <p:cNvPr id="37" name="Rectángulo 83">
                <a:extLst>
                  <a:ext uri="{FF2B5EF4-FFF2-40B4-BE49-F238E27FC236}">
                    <a16:creationId xmlns:a16="http://schemas.microsoft.com/office/drawing/2014/main" id="{0D6068CB-625A-4C40-8809-6CC492F6DF06}"/>
                  </a:ext>
                </a:extLst>
              </p:cNvPr>
              <p:cNvSpPr/>
              <p:nvPr/>
            </p:nvSpPr>
            <p:spPr>
              <a:xfrm>
                <a:off x="10620654" y="132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38" name="Rectángulo 84">
                <a:extLst>
                  <a:ext uri="{FF2B5EF4-FFF2-40B4-BE49-F238E27FC236}">
                    <a16:creationId xmlns:a16="http://schemas.microsoft.com/office/drawing/2014/main" id="{8A61D650-BA46-47D2-AECD-64399246BE53}"/>
                  </a:ext>
                </a:extLst>
              </p:cNvPr>
              <p:cNvSpPr/>
              <p:nvPr/>
            </p:nvSpPr>
            <p:spPr>
              <a:xfrm>
                <a:off x="10704512" y="141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grpSp>
      </p:grpSp>
      <p:grpSp>
        <p:nvGrpSpPr>
          <p:cNvPr id="21" name="Group 1">
            <a:extLst>
              <a:ext uri="{FF2B5EF4-FFF2-40B4-BE49-F238E27FC236}">
                <a16:creationId xmlns:a16="http://schemas.microsoft.com/office/drawing/2014/main" id="{575BD346-E817-432B-9BF8-0377865FB6E2}"/>
              </a:ext>
            </a:extLst>
          </p:cNvPr>
          <p:cNvGrpSpPr/>
          <p:nvPr/>
        </p:nvGrpSpPr>
        <p:grpSpPr>
          <a:xfrm>
            <a:off x="721072" y="293740"/>
            <a:ext cx="3427265" cy="1078520"/>
            <a:chOff x="1220274" y="2060847"/>
            <a:chExt cx="4219756" cy="1078520"/>
          </a:xfrm>
        </p:grpSpPr>
        <p:sp>
          <p:nvSpPr>
            <p:cNvPr id="22" name="Parallelogram 38">
              <a:extLst>
                <a:ext uri="{FF2B5EF4-FFF2-40B4-BE49-F238E27FC236}">
                  <a16:creationId xmlns:a16="http://schemas.microsoft.com/office/drawing/2014/main" id="{7CC6C46E-674A-4F47-A76C-5F76DBBE9794}"/>
                </a:ext>
              </a:extLst>
            </p:cNvPr>
            <p:cNvSpPr/>
            <p:nvPr/>
          </p:nvSpPr>
          <p:spPr>
            <a:xfrm rot="16200000">
              <a:off x="1008463" y="2272658"/>
              <a:ext cx="834851" cy="411230"/>
            </a:xfrm>
            <a:prstGeom prst="parallelogram">
              <a:avLst>
                <a:gd name="adj" fmla="val 44901"/>
              </a:avLst>
            </a:prstGeom>
            <a:pattFill prst="lgConfetti">
              <a:fgClr>
                <a:schemeClr val="bg2">
                  <a:lumMod val="25000"/>
                </a:schemeClr>
              </a:fgClr>
              <a:bgClr>
                <a:schemeClr val="bg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23" name="Rectangle 56">
              <a:extLst>
                <a:ext uri="{FF2B5EF4-FFF2-40B4-BE49-F238E27FC236}">
                  <a16:creationId xmlns:a16="http://schemas.microsoft.com/office/drawing/2014/main" id="{AF1EDAFD-9BB5-4C32-930D-C421F75B9903}"/>
                </a:ext>
              </a:extLst>
            </p:cNvPr>
            <p:cNvSpPr/>
            <p:nvPr/>
          </p:nvSpPr>
          <p:spPr>
            <a:xfrm>
              <a:off x="1567969" y="2248973"/>
              <a:ext cx="3108972" cy="646724"/>
            </a:xfrm>
            <a:prstGeom prst="rect">
              <a:avLst/>
            </a:prstGeom>
            <a:pattFill prst="lgConfetti">
              <a:fgClr>
                <a:schemeClr val="bg2">
                  <a:lumMod val="25000"/>
                </a:schemeClr>
              </a:fgClr>
              <a:bgClr>
                <a:srgbClr val="A2AFC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24" name="Rectangle 57">
              <a:extLst>
                <a:ext uri="{FF2B5EF4-FFF2-40B4-BE49-F238E27FC236}">
                  <a16:creationId xmlns:a16="http://schemas.microsoft.com/office/drawing/2014/main" id="{85295A4B-025A-4F3B-85C2-65003D79B156}"/>
                </a:ext>
              </a:extLst>
            </p:cNvPr>
            <p:cNvSpPr/>
            <p:nvPr/>
          </p:nvSpPr>
          <p:spPr>
            <a:xfrm>
              <a:off x="1758778" y="2418072"/>
              <a:ext cx="3681252" cy="721295"/>
            </a:xfrm>
            <a:prstGeom prst="rect">
              <a:avLst/>
            </a:prstGeom>
            <a:gradFill>
              <a:gsLst>
                <a:gs pos="2000">
                  <a:srgbClr val="1B4C5B"/>
                </a:gs>
                <a:gs pos="51000">
                  <a:srgbClr val="26697E"/>
                </a:gs>
                <a:gs pos="100000">
                  <a:srgbClr val="2E99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800" b="1" dirty="0">
                  <a:latin typeface="DK Breakfast Burrito" panose="02000000000000000000" pitchFamily="50" charset="0"/>
                  <a:ea typeface="ChildsWish" panose="02000603000000000000" pitchFamily="2" charset="0"/>
                  <a:cs typeface="Angie Atore" panose="00000400000000000000" pitchFamily="2" charset="-79"/>
                </a:rPr>
                <a:t>Recursos</a:t>
              </a:r>
              <a:endParaRPr lang="es-MX" sz="4000" b="1" dirty="0">
                <a:latin typeface="DK Breakfast Burrito" panose="02000000000000000000" pitchFamily="50" charset="0"/>
                <a:ea typeface="ChildsWish" panose="02000603000000000000" pitchFamily="2" charset="0"/>
                <a:cs typeface="Angie Atore" panose="00000400000000000000" pitchFamily="2" charset="-79"/>
              </a:endParaRPr>
            </a:p>
          </p:txBody>
        </p:sp>
      </p:grpSp>
      <p:sp>
        <p:nvSpPr>
          <p:cNvPr id="25" name="Rectangle 27">
            <a:extLst>
              <a:ext uri="{FF2B5EF4-FFF2-40B4-BE49-F238E27FC236}">
                <a16:creationId xmlns:a16="http://schemas.microsoft.com/office/drawing/2014/main" id="{1B05230A-58DF-4C2C-9987-E1662E89D013}"/>
              </a:ext>
            </a:extLst>
          </p:cNvPr>
          <p:cNvSpPr/>
          <p:nvPr/>
        </p:nvSpPr>
        <p:spPr>
          <a:xfrm rot="5400000" flipH="1">
            <a:off x="6442058" y="1646539"/>
            <a:ext cx="6499454" cy="3566376"/>
          </a:xfrm>
          <a:custGeom>
            <a:avLst/>
            <a:gdLst>
              <a:gd name="connsiteX0" fmla="*/ 0 w 6484707"/>
              <a:gd name="connsiteY0" fmla="*/ 0 h 716858"/>
              <a:gd name="connsiteX1" fmla="*/ 6484707 w 6484707"/>
              <a:gd name="connsiteY1" fmla="*/ 0 h 716858"/>
              <a:gd name="connsiteX2" fmla="*/ 6484707 w 6484707"/>
              <a:gd name="connsiteY2" fmla="*/ 716858 h 716858"/>
              <a:gd name="connsiteX3" fmla="*/ 0 w 6484707"/>
              <a:gd name="connsiteY3" fmla="*/ 716858 h 716858"/>
              <a:gd name="connsiteX4" fmla="*/ 0 w 6484707"/>
              <a:gd name="connsiteY4" fmla="*/ 0 h 716858"/>
              <a:gd name="connsiteX0" fmla="*/ 0 w 6499454"/>
              <a:gd name="connsiteY0" fmla="*/ 0 h 3563296"/>
              <a:gd name="connsiteX1" fmla="*/ 6484707 w 6499454"/>
              <a:gd name="connsiteY1" fmla="*/ 0 h 3563296"/>
              <a:gd name="connsiteX2" fmla="*/ 6499454 w 6499454"/>
              <a:gd name="connsiteY2" fmla="*/ 3563296 h 3563296"/>
              <a:gd name="connsiteX3" fmla="*/ 0 w 6499454"/>
              <a:gd name="connsiteY3" fmla="*/ 716858 h 3563296"/>
              <a:gd name="connsiteX4" fmla="*/ 0 w 6499454"/>
              <a:gd name="connsiteY4" fmla="*/ 0 h 3563296"/>
              <a:gd name="connsiteX0" fmla="*/ 0 w 6499454"/>
              <a:gd name="connsiteY0" fmla="*/ 0 h 3563296"/>
              <a:gd name="connsiteX1" fmla="*/ 6484707 w 6499454"/>
              <a:gd name="connsiteY1" fmla="*/ 0 h 3563296"/>
              <a:gd name="connsiteX2" fmla="*/ 6499454 w 6499454"/>
              <a:gd name="connsiteY2" fmla="*/ 3563296 h 3563296"/>
              <a:gd name="connsiteX3" fmla="*/ 0 w 6499454"/>
              <a:gd name="connsiteY3" fmla="*/ 716858 h 3563296"/>
              <a:gd name="connsiteX4" fmla="*/ 0 w 6499454"/>
              <a:gd name="connsiteY4" fmla="*/ 0 h 3563296"/>
              <a:gd name="connsiteX0" fmla="*/ 0 w 6499454"/>
              <a:gd name="connsiteY0" fmla="*/ 0 h 3566376"/>
              <a:gd name="connsiteX1" fmla="*/ 6484707 w 6499454"/>
              <a:gd name="connsiteY1" fmla="*/ 0 h 3566376"/>
              <a:gd name="connsiteX2" fmla="*/ 6499454 w 6499454"/>
              <a:gd name="connsiteY2" fmla="*/ 3563296 h 3566376"/>
              <a:gd name="connsiteX3" fmla="*/ 5057131 w 6499454"/>
              <a:gd name="connsiteY3" fmla="*/ 978216 h 3566376"/>
              <a:gd name="connsiteX4" fmla="*/ 0 w 6499454"/>
              <a:gd name="connsiteY4" fmla="*/ 716858 h 3566376"/>
              <a:gd name="connsiteX5" fmla="*/ 0 w 6499454"/>
              <a:gd name="connsiteY5" fmla="*/ 0 h 3566376"/>
              <a:gd name="connsiteX0" fmla="*/ 0 w 6499454"/>
              <a:gd name="connsiteY0" fmla="*/ 0 h 3566376"/>
              <a:gd name="connsiteX1" fmla="*/ 6484707 w 6499454"/>
              <a:gd name="connsiteY1" fmla="*/ 0 h 3566376"/>
              <a:gd name="connsiteX2" fmla="*/ 6499454 w 6499454"/>
              <a:gd name="connsiteY2" fmla="*/ 3563296 h 3566376"/>
              <a:gd name="connsiteX3" fmla="*/ 5057131 w 6499454"/>
              <a:gd name="connsiteY3" fmla="*/ 978216 h 3566376"/>
              <a:gd name="connsiteX4" fmla="*/ 3906757 w 6499454"/>
              <a:gd name="connsiteY4" fmla="*/ 2689029 h 3566376"/>
              <a:gd name="connsiteX5" fmla="*/ 0 w 6499454"/>
              <a:gd name="connsiteY5" fmla="*/ 716858 h 3566376"/>
              <a:gd name="connsiteX6" fmla="*/ 0 w 6499454"/>
              <a:gd name="connsiteY6" fmla="*/ 0 h 3566376"/>
              <a:gd name="connsiteX0" fmla="*/ 0 w 6499454"/>
              <a:gd name="connsiteY0" fmla="*/ 0 h 3566376"/>
              <a:gd name="connsiteX1" fmla="*/ 6484707 w 6499454"/>
              <a:gd name="connsiteY1" fmla="*/ 0 h 3566376"/>
              <a:gd name="connsiteX2" fmla="*/ 6499454 w 6499454"/>
              <a:gd name="connsiteY2" fmla="*/ 3563296 h 3566376"/>
              <a:gd name="connsiteX3" fmla="*/ 5057131 w 6499454"/>
              <a:gd name="connsiteY3" fmla="*/ 978216 h 3566376"/>
              <a:gd name="connsiteX4" fmla="*/ 3906757 w 6499454"/>
              <a:gd name="connsiteY4" fmla="*/ 2689029 h 3566376"/>
              <a:gd name="connsiteX5" fmla="*/ 2756383 w 6499454"/>
              <a:gd name="connsiteY5" fmla="*/ 963468 h 3566376"/>
              <a:gd name="connsiteX6" fmla="*/ 0 w 6499454"/>
              <a:gd name="connsiteY6" fmla="*/ 716858 h 3566376"/>
              <a:gd name="connsiteX7" fmla="*/ 0 w 6499454"/>
              <a:gd name="connsiteY7" fmla="*/ 0 h 3566376"/>
              <a:gd name="connsiteX0" fmla="*/ 0 w 6499454"/>
              <a:gd name="connsiteY0" fmla="*/ 0 h 3566376"/>
              <a:gd name="connsiteX1" fmla="*/ 6484707 w 6499454"/>
              <a:gd name="connsiteY1" fmla="*/ 0 h 3566376"/>
              <a:gd name="connsiteX2" fmla="*/ 6499454 w 6499454"/>
              <a:gd name="connsiteY2" fmla="*/ 3563296 h 3566376"/>
              <a:gd name="connsiteX3" fmla="*/ 5057131 w 6499454"/>
              <a:gd name="connsiteY3" fmla="*/ 978216 h 3566376"/>
              <a:gd name="connsiteX4" fmla="*/ 3906757 w 6499454"/>
              <a:gd name="connsiteY4" fmla="*/ 2689029 h 3566376"/>
              <a:gd name="connsiteX5" fmla="*/ 2756383 w 6499454"/>
              <a:gd name="connsiteY5" fmla="*/ 963468 h 3566376"/>
              <a:gd name="connsiteX6" fmla="*/ 1576512 w 6499454"/>
              <a:gd name="connsiteY6" fmla="*/ 2187584 h 3566376"/>
              <a:gd name="connsiteX7" fmla="*/ 0 w 6499454"/>
              <a:gd name="connsiteY7" fmla="*/ 716858 h 3566376"/>
              <a:gd name="connsiteX8" fmla="*/ 0 w 6499454"/>
              <a:gd name="connsiteY8" fmla="*/ 0 h 356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99454" h="3566376">
                <a:moveTo>
                  <a:pt x="0" y="0"/>
                </a:moveTo>
                <a:lnTo>
                  <a:pt x="6484707" y="0"/>
                </a:lnTo>
                <a:cubicBezTo>
                  <a:pt x="6489623" y="1187765"/>
                  <a:pt x="6494538" y="2375531"/>
                  <a:pt x="6499454" y="3563296"/>
                </a:cubicBezTo>
                <a:cubicBezTo>
                  <a:pt x="6273815" y="3659964"/>
                  <a:pt x="6140373" y="1452622"/>
                  <a:pt x="5057131" y="978216"/>
                </a:cubicBezTo>
                <a:cubicBezTo>
                  <a:pt x="4698757" y="522789"/>
                  <a:pt x="4749612" y="2732589"/>
                  <a:pt x="3906757" y="2689029"/>
                </a:cubicBezTo>
                <a:cubicBezTo>
                  <a:pt x="3547880" y="2915171"/>
                  <a:pt x="3407509" y="1292163"/>
                  <a:pt x="2756383" y="963468"/>
                </a:cubicBezTo>
                <a:cubicBezTo>
                  <a:pt x="2424544" y="653752"/>
                  <a:pt x="2035909" y="2228686"/>
                  <a:pt x="1576512" y="2187584"/>
                </a:cubicBezTo>
                <a:cubicBezTo>
                  <a:pt x="1117115" y="2146482"/>
                  <a:pt x="319287" y="855313"/>
                  <a:pt x="0" y="716858"/>
                </a:cubicBezTo>
                <a:lnTo>
                  <a:pt x="0" y="0"/>
                </a:lnTo>
                <a:close/>
              </a:path>
            </a:pathLst>
          </a:custGeom>
          <a:blipFill dpi="0" rotWithShape="1">
            <a:blip r:embed="rId2"/>
            <a:srcRect/>
            <a:tile tx="0" ty="0" sx="15000" sy="15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8" name="Grupo 7">
            <a:extLst>
              <a:ext uri="{FF2B5EF4-FFF2-40B4-BE49-F238E27FC236}">
                <a16:creationId xmlns:a16="http://schemas.microsoft.com/office/drawing/2014/main" id="{46ED024B-707F-480F-A37F-7B2FBA6F92D7}"/>
              </a:ext>
            </a:extLst>
          </p:cNvPr>
          <p:cNvGrpSpPr/>
          <p:nvPr/>
        </p:nvGrpSpPr>
        <p:grpSpPr>
          <a:xfrm>
            <a:off x="1510205" y="4366571"/>
            <a:ext cx="2475555" cy="2230392"/>
            <a:chOff x="1510205" y="4366571"/>
            <a:chExt cx="2475555" cy="2230392"/>
          </a:xfrm>
        </p:grpSpPr>
        <p:pic>
          <p:nvPicPr>
            <p:cNvPr id="5" name="Gráfico 4" descr="Equipo">
              <a:extLst>
                <a:ext uri="{FF2B5EF4-FFF2-40B4-BE49-F238E27FC236}">
                  <a16:creationId xmlns:a16="http://schemas.microsoft.com/office/drawing/2014/main" id="{D343945B-1E0E-4228-8323-D5A06ACDF8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10205" y="4366571"/>
              <a:ext cx="2185392" cy="2185392"/>
            </a:xfrm>
            <a:prstGeom prst="rect">
              <a:avLst/>
            </a:prstGeom>
          </p:spPr>
        </p:pic>
        <p:sp>
          <p:nvSpPr>
            <p:cNvPr id="26" name="Elipse 25">
              <a:extLst>
                <a:ext uri="{FF2B5EF4-FFF2-40B4-BE49-F238E27FC236}">
                  <a16:creationId xmlns:a16="http://schemas.microsoft.com/office/drawing/2014/main" id="{168930D7-F6BF-4C1C-8B9A-49D63659E884}"/>
                </a:ext>
              </a:extLst>
            </p:cNvPr>
            <p:cNvSpPr/>
            <p:nvPr/>
          </p:nvSpPr>
          <p:spPr>
            <a:xfrm>
              <a:off x="3071360" y="5682563"/>
              <a:ext cx="914400" cy="914400"/>
            </a:xfrm>
            <a:prstGeom prst="ellipse">
              <a:avLst/>
            </a:prstGeom>
            <a:blipFill dpi="0" rotWithShape="1">
              <a:blip r:embed="rId2"/>
              <a:srcRect/>
              <a:tile tx="0" ty="0" sx="15000" sy="15000" flip="none" algn="tl"/>
            </a:blipFill>
            <a:ln w="38100">
              <a:solidFill>
                <a:schemeClr val="bg1"/>
              </a:solidFill>
            </a:ln>
            <a:effectLst>
              <a:innerShdw blurRad="114300" dist="889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200" dirty="0">
                  <a:latin typeface="Playlist" pitchFamily="50" charset="0"/>
                </a:rPr>
                <a:t>RH</a:t>
              </a:r>
            </a:p>
          </p:txBody>
        </p:sp>
      </p:grpSp>
      <p:sp>
        <p:nvSpPr>
          <p:cNvPr id="9" name="Diamond 8">
            <a:extLst>
              <a:ext uri="{FF2B5EF4-FFF2-40B4-BE49-F238E27FC236}">
                <a16:creationId xmlns:a16="http://schemas.microsoft.com/office/drawing/2014/main" id="{248A36EB-7BCA-4779-A79C-DBE7395C2B11}"/>
              </a:ext>
            </a:extLst>
          </p:cNvPr>
          <p:cNvSpPr/>
          <p:nvPr/>
        </p:nvSpPr>
        <p:spPr>
          <a:xfrm>
            <a:off x="5403024" y="1567108"/>
            <a:ext cx="45719" cy="4670204"/>
          </a:xfrm>
          <a:prstGeom prst="diamond">
            <a:avLst/>
          </a:prstGeom>
          <a:blipFill dpi="0" rotWithShape="1">
            <a:blip r:embed="rId2"/>
            <a:srcRect/>
            <a:tile tx="0" ty="0" sx="5000" sy="5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1" name="Diamond 40">
            <a:extLst>
              <a:ext uri="{FF2B5EF4-FFF2-40B4-BE49-F238E27FC236}">
                <a16:creationId xmlns:a16="http://schemas.microsoft.com/office/drawing/2014/main" id="{6B21CF7B-28BC-4B02-8952-837C9A3A4AC0}"/>
              </a:ext>
            </a:extLst>
          </p:cNvPr>
          <p:cNvSpPr/>
          <p:nvPr/>
        </p:nvSpPr>
        <p:spPr>
          <a:xfrm rot="5400000">
            <a:off x="3049686" y="1512987"/>
            <a:ext cx="45719" cy="4670204"/>
          </a:xfrm>
          <a:prstGeom prst="diamond">
            <a:avLst/>
          </a:prstGeom>
          <a:blipFill dpi="0" rotWithShape="1">
            <a:blip r:embed="rId2"/>
            <a:srcRect/>
            <a:tile tx="0" ty="0" sx="5000" sy="5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MX"/>
          </a:p>
        </p:txBody>
      </p:sp>
      <p:grpSp>
        <p:nvGrpSpPr>
          <p:cNvPr id="4" name="Grupo 3">
            <a:extLst>
              <a:ext uri="{FF2B5EF4-FFF2-40B4-BE49-F238E27FC236}">
                <a16:creationId xmlns:a16="http://schemas.microsoft.com/office/drawing/2014/main" id="{E8BC4DE8-2A2C-4B01-B74A-8A0EDD596F39}"/>
              </a:ext>
            </a:extLst>
          </p:cNvPr>
          <p:cNvGrpSpPr/>
          <p:nvPr/>
        </p:nvGrpSpPr>
        <p:grpSpPr>
          <a:xfrm>
            <a:off x="5662348" y="2469205"/>
            <a:ext cx="3178771" cy="3314156"/>
            <a:chOff x="5129480" y="2217117"/>
            <a:chExt cx="3178771" cy="3314156"/>
          </a:xfrm>
        </p:grpSpPr>
        <p:pic>
          <p:nvPicPr>
            <p:cNvPr id="4098" name="Picture 2" descr="https://softasm.com/wp-content/uploads/2015/09/Unity-3D-5.2.0-Pro-Crack-Windows-MacOSX.png">
              <a:extLst>
                <a:ext uri="{FF2B5EF4-FFF2-40B4-BE49-F238E27FC236}">
                  <a16:creationId xmlns:a16="http://schemas.microsoft.com/office/drawing/2014/main" id="{82B5A971-930A-4A75-AD2D-7B448EA5B403}"/>
                </a:ext>
              </a:extLst>
            </p:cNvPr>
            <p:cNvPicPr>
              <a:picLocks noChangeAspect="1" noChangeArrowheads="1"/>
            </p:cNvPicPr>
            <p:nvPr/>
          </p:nvPicPr>
          <p:blipFill rotWithShape="1">
            <a:blip r:embed="rId5">
              <a:duotone>
                <a:schemeClr val="bg2">
                  <a:shade val="45000"/>
                  <a:satMod val="135000"/>
                </a:schemeClr>
                <a:prstClr val="white"/>
              </a:duotone>
              <a:extLst>
                <a:ext uri="{BEBA8EAE-BF5A-486C-A8C5-ECC9F3942E4B}">
                  <a14:imgProps xmlns:a14="http://schemas.microsoft.com/office/drawing/2010/main">
                    <a14:imgLayer r:embed="rId6">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t="16669"/>
            <a:stretch/>
          </p:blipFill>
          <p:spPr bwMode="auto">
            <a:xfrm>
              <a:off x="5815622" y="2217117"/>
              <a:ext cx="2492629" cy="2769495"/>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a:extLst>
                <a:ext uri="{FF2B5EF4-FFF2-40B4-BE49-F238E27FC236}">
                  <a16:creationId xmlns:a16="http://schemas.microsoft.com/office/drawing/2014/main" id="{A4987485-4012-4699-BC63-C65F95AAC076}"/>
                </a:ext>
              </a:extLst>
            </p:cNvPr>
            <p:cNvSpPr/>
            <p:nvPr/>
          </p:nvSpPr>
          <p:spPr>
            <a:xfrm>
              <a:off x="5129480" y="4761832"/>
              <a:ext cx="3178771" cy="769441"/>
            </a:xfrm>
            <a:prstGeom prst="rect">
              <a:avLst/>
            </a:prstGeom>
          </p:spPr>
          <p:txBody>
            <a:bodyPr wrap="square">
              <a:spAutoFit/>
            </a:bodyPr>
            <a:lstStyle/>
            <a:p>
              <a:pPr algn="ctr"/>
              <a:r>
                <a:rPr lang="es-MX" sz="4400" dirty="0">
                  <a:ln w="9525">
                    <a:noFill/>
                    <a:prstDash val="solid"/>
                  </a:ln>
                  <a:solidFill>
                    <a:schemeClr val="bg1"/>
                  </a:solidFill>
                  <a:latin typeface="Bahnschrift SemiBold" panose="020B0502040204020203" pitchFamily="34" charset="0"/>
                </a:rPr>
                <a:t>&lt;/</a:t>
              </a:r>
              <a:r>
                <a:rPr lang="es-MX" sz="4400" dirty="0" err="1">
                  <a:ln w="9525">
                    <a:noFill/>
                    <a:prstDash val="solid"/>
                  </a:ln>
                  <a:solidFill>
                    <a:schemeClr val="bg1"/>
                  </a:solidFill>
                  <a:latin typeface="Bahnschrift SemiBold" panose="020B0502040204020203" pitchFamily="34" charset="0"/>
                </a:rPr>
                <a:t>libMUSE</a:t>
              </a:r>
              <a:r>
                <a:rPr lang="es-MX" sz="4400" dirty="0">
                  <a:ln w="9525">
                    <a:noFill/>
                    <a:prstDash val="solid"/>
                  </a:ln>
                  <a:solidFill>
                    <a:schemeClr val="bg1"/>
                  </a:solidFill>
                  <a:latin typeface="Bahnschrift SemiBold" panose="020B0502040204020203" pitchFamily="34" charset="0"/>
                </a:rPr>
                <a:t>&gt;</a:t>
              </a:r>
            </a:p>
          </p:txBody>
        </p:sp>
        <p:sp>
          <p:nvSpPr>
            <p:cNvPr id="39" name="Elipse 38">
              <a:extLst>
                <a:ext uri="{FF2B5EF4-FFF2-40B4-BE49-F238E27FC236}">
                  <a16:creationId xmlns:a16="http://schemas.microsoft.com/office/drawing/2014/main" id="{365E7AA4-4B70-4081-88EE-7D467B83280F}"/>
                </a:ext>
              </a:extLst>
            </p:cNvPr>
            <p:cNvSpPr/>
            <p:nvPr/>
          </p:nvSpPr>
          <p:spPr>
            <a:xfrm>
              <a:off x="5499553" y="3416995"/>
              <a:ext cx="914400" cy="914400"/>
            </a:xfrm>
            <a:prstGeom prst="ellipse">
              <a:avLst/>
            </a:prstGeom>
            <a:blipFill dpi="0" rotWithShape="1">
              <a:blip r:embed="rId2"/>
              <a:srcRect/>
              <a:tile tx="0" ty="0" sx="15000" sy="15000" flip="none" algn="tl"/>
            </a:blipFill>
            <a:ln w="38100">
              <a:solidFill>
                <a:schemeClr val="bg1"/>
              </a:solidFill>
            </a:ln>
            <a:effectLst>
              <a:innerShdw blurRad="114300" dist="889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000" dirty="0">
                  <a:latin typeface="Playlist" pitchFamily="50" charset="0"/>
                </a:rPr>
                <a:t>SW</a:t>
              </a:r>
            </a:p>
          </p:txBody>
        </p:sp>
      </p:grpSp>
      <p:grpSp>
        <p:nvGrpSpPr>
          <p:cNvPr id="7" name="Grupo 6">
            <a:extLst>
              <a:ext uri="{FF2B5EF4-FFF2-40B4-BE49-F238E27FC236}">
                <a16:creationId xmlns:a16="http://schemas.microsoft.com/office/drawing/2014/main" id="{A16E1A36-F153-4692-B512-AA21F27EC8EF}"/>
              </a:ext>
            </a:extLst>
          </p:cNvPr>
          <p:cNvGrpSpPr/>
          <p:nvPr/>
        </p:nvGrpSpPr>
        <p:grpSpPr>
          <a:xfrm>
            <a:off x="1445178" y="1567108"/>
            <a:ext cx="3711201" cy="2227839"/>
            <a:chOff x="1713424" y="1898444"/>
            <a:chExt cx="3711201" cy="2227839"/>
          </a:xfrm>
        </p:grpSpPr>
        <p:pic>
          <p:nvPicPr>
            <p:cNvPr id="3" name="Gráfico 2" descr="Portátil">
              <a:extLst>
                <a:ext uri="{FF2B5EF4-FFF2-40B4-BE49-F238E27FC236}">
                  <a16:creationId xmlns:a16="http://schemas.microsoft.com/office/drawing/2014/main" id="{ED6B5803-5E96-454F-AFF2-6F401B6EAE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13424" y="1898444"/>
              <a:ext cx="2227839" cy="2227839"/>
            </a:xfrm>
            <a:prstGeom prst="rect">
              <a:avLst/>
            </a:prstGeom>
          </p:spPr>
        </p:pic>
        <p:sp>
          <p:nvSpPr>
            <p:cNvPr id="2" name="Elipse 1">
              <a:extLst>
                <a:ext uri="{FF2B5EF4-FFF2-40B4-BE49-F238E27FC236}">
                  <a16:creationId xmlns:a16="http://schemas.microsoft.com/office/drawing/2014/main" id="{835D98DC-B946-4014-B8A9-975A1031B60E}"/>
                </a:ext>
              </a:extLst>
            </p:cNvPr>
            <p:cNvSpPr/>
            <p:nvPr/>
          </p:nvSpPr>
          <p:spPr>
            <a:xfrm>
              <a:off x="3402483" y="3084822"/>
              <a:ext cx="914400" cy="914400"/>
            </a:xfrm>
            <a:prstGeom prst="ellipse">
              <a:avLst/>
            </a:prstGeom>
            <a:blipFill dpi="0" rotWithShape="1">
              <a:blip r:embed="rId2"/>
              <a:srcRect/>
              <a:tile tx="0" ty="0" sx="15000" sy="15000" flip="none" algn="tl"/>
            </a:blipFill>
            <a:ln w="38100">
              <a:solidFill>
                <a:schemeClr val="bg1"/>
              </a:solidFill>
            </a:ln>
            <a:effectLst>
              <a:innerShdw blurRad="114300" dist="889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000" dirty="0">
                  <a:latin typeface="Playlist" pitchFamily="50" charset="0"/>
                </a:rPr>
                <a:t>HW</a:t>
              </a:r>
            </a:p>
          </p:txBody>
        </p:sp>
        <p:pic>
          <p:nvPicPr>
            <p:cNvPr id="40" name="Picture 19">
              <a:extLst>
                <a:ext uri="{FF2B5EF4-FFF2-40B4-BE49-F238E27FC236}">
                  <a16:creationId xmlns:a16="http://schemas.microsoft.com/office/drawing/2014/main" id="{A8884860-7288-426E-AE32-9BD6AB8B3ADB}"/>
                </a:ext>
              </a:extLst>
            </p:cNvPr>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3471331" y="2387841"/>
              <a:ext cx="1953294" cy="1118461"/>
            </a:xfrm>
            <a:prstGeom prst="rect">
              <a:avLst/>
            </a:prstGeom>
          </p:spPr>
        </p:pic>
      </p:grpSp>
    </p:spTree>
    <p:extLst>
      <p:ext uri="{BB962C8B-B14F-4D97-AF65-F5344CB8AC3E}">
        <p14:creationId xmlns:p14="http://schemas.microsoft.com/office/powerpoint/2010/main" val="795386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1A35"/>
        </a:solidFill>
        <a:effectLst/>
      </p:bgPr>
    </p:bg>
    <p:spTree>
      <p:nvGrpSpPr>
        <p:cNvPr id="1" name=""/>
        <p:cNvGrpSpPr/>
        <p:nvPr/>
      </p:nvGrpSpPr>
      <p:grpSpPr>
        <a:xfrm>
          <a:off x="0" y="0"/>
          <a:ext cx="0" cy="0"/>
          <a:chOff x="0" y="0"/>
          <a:chExt cx="0" cy="0"/>
        </a:xfrm>
      </p:grpSpPr>
      <p:grpSp>
        <p:nvGrpSpPr>
          <p:cNvPr id="4" name="Grupo 86">
            <a:extLst>
              <a:ext uri="{FF2B5EF4-FFF2-40B4-BE49-F238E27FC236}">
                <a16:creationId xmlns:a16="http://schemas.microsoft.com/office/drawing/2014/main" id="{046C33D4-7774-43D7-86E7-5D578D510E36}"/>
              </a:ext>
            </a:extLst>
          </p:cNvPr>
          <p:cNvGrpSpPr/>
          <p:nvPr/>
        </p:nvGrpSpPr>
        <p:grpSpPr>
          <a:xfrm>
            <a:off x="0" y="0"/>
            <a:ext cx="12192000" cy="6858000"/>
            <a:chOff x="0" y="0"/>
            <a:chExt cx="12192000" cy="6858000"/>
          </a:xfrm>
        </p:grpSpPr>
        <p:sp>
          <p:nvSpPr>
            <p:cNvPr id="5" name="Rectángulo: esquinas redondeadas 12">
              <a:extLst>
                <a:ext uri="{FF2B5EF4-FFF2-40B4-BE49-F238E27FC236}">
                  <a16:creationId xmlns:a16="http://schemas.microsoft.com/office/drawing/2014/main" id="{AA864F84-4612-4072-8CC5-7ED2F2A3B7EE}"/>
                </a:ext>
              </a:extLst>
            </p:cNvPr>
            <p:cNvSpPr/>
            <p:nvPr/>
          </p:nvSpPr>
          <p:spPr>
            <a:xfrm>
              <a:off x="0" y="0"/>
              <a:ext cx="12192000" cy="6858000"/>
            </a:xfrm>
            <a:prstGeom prst="roundRect">
              <a:avLst>
                <a:gd name="adj" fmla="val 8257"/>
              </a:avLst>
            </a:prstGeom>
            <a:solidFill>
              <a:srgbClr val="14AC79"/>
            </a:solidFill>
            <a:ln>
              <a:noFill/>
            </a:ln>
            <a:scene3d>
              <a:camera prst="orthographicFront"/>
              <a:lightRig rig="threePt" dir="t"/>
            </a:scene3d>
            <a:sp3d prstMaterial="metal">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esquinas redondeadas 74">
              <a:extLst>
                <a:ext uri="{FF2B5EF4-FFF2-40B4-BE49-F238E27FC236}">
                  <a16:creationId xmlns:a16="http://schemas.microsoft.com/office/drawing/2014/main" id="{B5712B76-B639-47B9-AE8A-471D6E75C821}"/>
                </a:ext>
              </a:extLst>
            </p:cNvPr>
            <p:cNvSpPr/>
            <p:nvPr/>
          </p:nvSpPr>
          <p:spPr>
            <a:xfrm>
              <a:off x="85380" y="90000"/>
              <a:ext cx="12013200" cy="6678000"/>
            </a:xfrm>
            <a:prstGeom prst="roundRect">
              <a:avLst>
                <a:gd name="adj" fmla="val 825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Rectángulo: esquinas redondeadas 75">
              <a:extLst>
                <a:ext uri="{FF2B5EF4-FFF2-40B4-BE49-F238E27FC236}">
                  <a16:creationId xmlns:a16="http://schemas.microsoft.com/office/drawing/2014/main" id="{578844BF-2A98-434F-B029-92B066CE2D69}"/>
                </a:ext>
              </a:extLst>
            </p:cNvPr>
            <p:cNvSpPr/>
            <p:nvPr/>
          </p:nvSpPr>
          <p:spPr>
            <a:xfrm>
              <a:off x="721073" y="180000"/>
              <a:ext cx="10753200" cy="6498000"/>
            </a:xfrm>
            <a:prstGeom prst="roundRect">
              <a:avLst>
                <a:gd name="adj" fmla="val 0"/>
              </a:avLst>
            </a:prstGeom>
            <a:solidFill>
              <a:srgbClr val="00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Rectángulo: esquinas redondeadas 17">
              <a:extLst>
                <a:ext uri="{FF2B5EF4-FFF2-40B4-BE49-F238E27FC236}">
                  <a16:creationId xmlns:a16="http://schemas.microsoft.com/office/drawing/2014/main" id="{E6A040D6-4E20-427B-B6D8-55651DC23BFA}"/>
                </a:ext>
              </a:extLst>
            </p:cNvPr>
            <p:cNvSpPr/>
            <p:nvPr/>
          </p:nvSpPr>
          <p:spPr>
            <a:xfrm>
              <a:off x="285407" y="1989000"/>
              <a:ext cx="235639" cy="2880000"/>
            </a:xfrm>
            <a:prstGeom prst="roundRect">
              <a:avLst>
                <a:gd name="adj" fmla="val 50000"/>
              </a:avLst>
            </a:prstGeom>
            <a:pattFill prst="openDmnd">
              <a:fgClr>
                <a:schemeClr val="tx1">
                  <a:lumMod val="95000"/>
                  <a:lumOff val="5000"/>
                </a:schemeClr>
              </a:fgClr>
              <a:bgClr>
                <a:schemeClr val="bg2">
                  <a:lumMod val="25000"/>
                </a:schemeClr>
              </a:bgClr>
            </a:pattFill>
            <a:ln>
              <a:solidFill>
                <a:schemeClr val="tx1"/>
              </a:solidFill>
            </a:ln>
            <a:effectLst>
              <a:innerShdw blurRad="114300" dist="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Elipse 76">
              <a:extLst>
                <a:ext uri="{FF2B5EF4-FFF2-40B4-BE49-F238E27FC236}">
                  <a16:creationId xmlns:a16="http://schemas.microsoft.com/office/drawing/2014/main" id="{8534307E-F83F-43AD-973D-6A391A86AC2A}"/>
                </a:ext>
              </a:extLst>
            </p:cNvPr>
            <p:cNvSpPr/>
            <p:nvPr/>
          </p:nvSpPr>
          <p:spPr>
            <a:xfrm>
              <a:off x="277226" y="769500"/>
              <a:ext cx="252000" cy="2520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Elipse 21">
              <a:extLst>
                <a:ext uri="{FF2B5EF4-FFF2-40B4-BE49-F238E27FC236}">
                  <a16:creationId xmlns:a16="http://schemas.microsoft.com/office/drawing/2014/main" id="{10013391-AF14-4F58-A90B-D138E6E5DEA1}"/>
                </a:ext>
              </a:extLst>
            </p:cNvPr>
            <p:cNvSpPr/>
            <p:nvPr/>
          </p:nvSpPr>
          <p:spPr>
            <a:xfrm>
              <a:off x="368765" y="859500"/>
              <a:ext cx="72000" cy="72000"/>
            </a:xfrm>
            <a:prstGeom prst="ellipse">
              <a:avLst/>
            </a:prstGeom>
            <a:gradFill flip="none" rotWithShape="1">
              <a:gsLst>
                <a:gs pos="34000">
                  <a:srgbClr val="7030A0"/>
                </a:gs>
                <a:gs pos="85000">
                  <a:srgbClr val="FF0000"/>
                </a:gs>
                <a:gs pos="8000">
                  <a:schemeClr val="accent5"/>
                </a:gs>
                <a:gs pos="55000">
                  <a:srgbClr val="BB0D9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Rectángulo: esquinas redondeadas 23">
              <a:extLst>
                <a:ext uri="{FF2B5EF4-FFF2-40B4-BE49-F238E27FC236}">
                  <a16:creationId xmlns:a16="http://schemas.microsoft.com/office/drawing/2014/main" id="{358D9D59-B699-439E-BC6C-DF3F415A88CF}"/>
                </a:ext>
              </a:extLst>
            </p:cNvPr>
            <p:cNvSpPr/>
            <p:nvPr/>
          </p:nvSpPr>
          <p:spPr>
            <a:xfrm>
              <a:off x="11606426" y="3249000"/>
              <a:ext cx="360000" cy="360000"/>
            </a:xfrm>
            <a:prstGeom prst="roundRect">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Triángulo isósceles 82">
              <a:extLst>
                <a:ext uri="{FF2B5EF4-FFF2-40B4-BE49-F238E27FC236}">
                  <a16:creationId xmlns:a16="http://schemas.microsoft.com/office/drawing/2014/main" id="{CC6C7F7B-5AE6-4874-9E16-8613FD97E6EE}"/>
                </a:ext>
              </a:extLst>
            </p:cNvPr>
            <p:cNvSpPr/>
            <p:nvPr/>
          </p:nvSpPr>
          <p:spPr>
            <a:xfrm flipV="1">
              <a:off x="11605290" y="5020892"/>
              <a:ext cx="360000" cy="360000"/>
            </a:xfrm>
            <a:prstGeom prst="triangl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3" name="Grupo 85">
              <a:extLst>
                <a:ext uri="{FF2B5EF4-FFF2-40B4-BE49-F238E27FC236}">
                  <a16:creationId xmlns:a16="http://schemas.microsoft.com/office/drawing/2014/main" id="{75A76253-A0C1-4FAE-9317-5F1A5F308BCE}"/>
                </a:ext>
              </a:extLst>
            </p:cNvPr>
            <p:cNvGrpSpPr/>
            <p:nvPr/>
          </p:nvGrpSpPr>
          <p:grpSpPr>
            <a:xfrm>
              <a:off x="11651050" y="1387108"/>
              <a:ext cx="263858" cy="450000"/>
              <a:chOff x="10620654" y="1322776"/>
              <a:chExt cx="263858" cy="450000"/>
            </a:xfrm>
          </p:grpSpPr>
          <p:sp>
            <p:nvSpPr>
              <p:cNvPr id="14" name="Rectángulo 83">
                <a:extLst>
                  <a:ext uri="{FF2B5EF4-FFF2-40B4-BE49-F238E27FC236}">
                    <a16:creationId xmlns:a16="http://schemas.microsoft.com/office/drawing/2014/main" id="{BBA839DE-A195-4D0C-9568-686633670519}"/>
                  </a:ext>
                </a:extLst>
              </p:cNvPr>
              <p:cNvSpPr/>
              <p:nvPr/>
            </p:nvSpPr>
            <p:spPr>
              <a:xfrm>
                <a:off x="10620654" y="132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15" name="Rectángulo 84">
                <a:extLst>
                  <a:ext uri="{FF2B5EF4-FFF2-40B4-BE49-F238E27FC236}">
                    <a16:creationId xmlns:a16="http://schemas.microsoft.com/office/drawing/2014/main" id="{E2CE3146-3883-40D1-B073-7B750B331873}"/>
                  </a:ext>
                </a:extLst>
              </p:cNvPr>
              <p:cNvSpPr/>
              <p:nvPr/>
            </p:nvSpPr>
            <p:spPr>
              <a:xfrm>
                <a:off x="10704512" y="141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grpSp>
      </p:grpSp>
      <p:sp>
        <p:nvSpPr>
          <p:cNvPr id="17" name="Rectangle 16">
            <a:extLst>
              <a:ext uri="{FF2B5EF4-FFF2-40B4-BE49-F238E27FC236}">
                <a16:creationId xmlns:a16="http://schemas.microsoft.com/office/drawing/2014/main" id="{64F40260-74A3-422E-B0E5-CF56159AB83C}"/>
              </a:ext>
            </a:extLst>
          </p:cNvPr>
          <p:cNvSpPr/>
          <p:nvPr/>
        </p:nvSpPr>
        <p:spPr>
          <a:xfrm rot="16200000">
            <a:off x="-145626" y="1032189"/>
            <a:ext cx="6127364" cy="4426898"/>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5707625 w 6121642"/>
              <a:gd name="connsiteY0" fmla="*/ 13121 h 10766322"/>
              <a:gd name="connsiteX1" fmla="*/ 6121642 w 6121642"/>
              <a:gd name="connsiteY1" fmla="*/ 13121 h 10766322"/>
              <a:gd name="connsiteX2" fmla="*/ 6121642 w 6121642"/>
              <a:gd name="connsiteY2" fmla="*/ 10766322 h 10766322"/>
              <a:gd name="connsiteX3" fmla="*/ 0 w 6121642"/>
              <a:gd name="connsiteY3" fmla="*/ 0 h 10766322"/>
              <a:gd name="connsiteX4" fmla="*/ 5707625 w 6121642"/>
              <a:gd name="connsiteY4" fmla="*/ 13121 h 10766322"/>
              <a:gd name="connsiteX0" fmla="*/ 5707625 w 6121642"/>
              <a:gd name="connsiteY0" fmla="*/ 13121 h 10766322"/>
              <a:gd name="connsiteX1" fmla="*/ 6121642 w 6121642"/>
              <a:gd name="connsiteY1" fmla="*/ 13121 h 10766322"/>
              <a:gd name="connsiteX2" fmla="*/ 6121642 w 6121642"/>
              <a:gd name="connsiteY2" fmla="*/ 10766322 h 10766322"/>
              <a:gd name="connsiteX3" fmla="*/ 0 w 6121642"/>
              <a:gd name="connsiteY3" fmla="*/ 0 h 10766322"/>
              <a:gd name="connsiteX4" fmla="*/ 5707625 w 6121642"/>
              <a:gd name="connsiteY4" fmla="*/ 13121 h 10766322"/>
              <a:gd name="connsiteX0" fmla="*/ 5713309 w 6127326"/>
              <a:gd name="connsiteY0" fmla="*/ 13121 h 10775698"/>
              <a:gd name="connsiteX1" fmla="*/ 6127326 w 6127326"/>
              <a:gd name="connsiteY1" fmla="*/ 13121 h 10775698"/>
              <a:gd name="connsiteX2" fmla="*/ 6127326 w 6127326"/>
              <a:gd name="connsiteY2" fmla="*/ 10766322 h 10775698"/>
              <a:gd name="connsiteX3" fmla="*/ 5301610 w 6127326"/>
              <a:gd name="connsiteY3" fmla="*/ 1905858 h 10775698"/>
              <a:gd name="connsiteX4" fmla="*/ 5684 w 6127326"/>
              <a:gd name="connsiteY4" fmla="*/ 0 h 10775698"/>
              <a:gd name="connsiteX5" fmla="*/ 5713309 w 6127326"/>
              <a:gd name="connsiteY5" fmla="*/ 13121 h 10775698"/>
              <a:gd name="connsiteX0" fmla="*/ 5713309 w 6127326"/>
              <a:gd name="connsiteY0" fmla="*/ 13121 h 10776898"/>
              <a:gd name="connsiteX1" fmla="*/ 6127326 w 6127326"/>
              <a:gd name="connsiteY1" fmla="*/ 13121 h 10776898"/>
              <a:gd name="connsiteX2" fmla="*/ 6127326 w 6127326"/>
              <a:gd name="connsiteY2" fmla="*/ 10766322 h 10776898"/>
              <a:gd name="connsiteX3" fmla="*/ 5301610 w 6127326"/>
              <a:gd name="connsiteY3" fmla="*/ 1905858 h 10776898"/>
              <a:gd name="connsiteX4" fmla="*/ 5684 w 6127326"/>
              <a:gd name="connsiteY4" fmla="*/ 0 h 10776898"/>
              <a:gd name="connsiteX5" fmla="*/ 5713309 w 6127326"/>
              <a:gd name="connsiteY5" fmla="*/ 13121 h 10776898"/>
              <a:gd name="connsiteX0" fmla="*/ 5713720 w 6127737"/>
              <a:gd name="connsiteY0" fmla="*/ 13121 h 10777693"/>
              <a:gd name="connsiteX1" fmla="*/ 6127737 w 6127737"/>
              <a:gd name="connsiteY1" fmla="*/ 13121 h 10777693"/>
              <a:gd name="connsiteX2" fmla="*/ 6127737 w 6127737"/>
              <a:gd name="connsiteY2" fmla="*/ 10766322 h 10777693"/>
              <a:gd name="connsiteX3" fmla="*/ 4992305 w 6127737"/>
              <a:gd name="connsiteY3" fmla="*/ 2377806 h 10777693"/>
              <a:gd name="connsiteX4" fmla="*/ 6095 w 6127737"/>
              <a:gd name="connsiteY4" fmla="*/ 0 h 10777693"/>
              <a:gd name="connsiteX5" fmla="*/ 5713720 w 6127737"/>
              <a:gd name="connsiteY5" fmla="*/ 13121 h 10777693"/>
              <a:gd name="connsiteX0" fmla="*/ 5713347 w 6127364"/>
              <a:gd name="connsiteY0" fmla="*/ 13121 h 10776207"/>
              <a:gd name="connsiteX1" fmla="*/ 6127364 w 6127364"/>
              <a:gd name="connsiteY1" fmla="*/ 13121 h 10776207"/>
              <a:gd name="connsiteX2" fmla="*/ 6127364 w 6127364"/>
              <a:gd name="connsiteY2" fmla="*/ 10766322 h 10776207"/>
              <a:gd name="connsiteX3" fmla="*/ 5272152 w 6127364"/>
              <a:gd name="connsiteY3" fmla="*/ 1433909 h 10776207"/>
              <a:gd name="connsiteX4" fmla="*/ 5722 w 6127364"/>
              <a:gd name="connsiteY4" fmla="*/ 0 h 10776207"/>
              <a:gd name="connsiteX5" fmla="*/ 5713347 w 6127364"/>
              <a:gd name="connsiteY5" fmla="*/ 13121 h 10776207"/>
              <a:gd name="connsiteX0" fmla="*/ 5713347 w 6142112"/>
              <a:gd name="connsiteY0" fmla="*/ 13121 h 6294077"/>
              <a:gd name="connsiteX1" fmla="*/ 6127364 w 6142112"/>
              <a:gd name="connsiteY1" fmla="*/ 13121 h 6294077"/>
              <a:gd name="connsiteX2" fmla="*/ 6142112 w 6142112"/>
              <a:gd name="connsiteY2" fmla="*/ 6268067 h 6294077"/>
              <a:gd name="connsiteX3" fmla="*/ 5272152 w 6142112"/>
              <a:gd name="connsiteY3" fmla="*/ 1433909 h 6294077"/>
              <a:gd name="connsiteX4" fmla="*/ 5722 w 6142112"/>
              <a:gd name="connsiteY4" fmla="*/ 0 h 6294077"/>
              <a:gd name="connsiteX5" fmla="*/ 5713347 w 6142112"/>
              <a:gd name="connsiteY5" fmla="*/ 13121 h 6294077"/>
              <a:gd name="connsiteX0" fmla="*/ 5713347 w 6156861"/>
              <a:gd name="connsiteY0" fmla="*/ 13121 h 6279469"/>
              <a:gd name="connsiteX1" fmla="*/ 6127364 w 6156861"/>
              <a:gd name="connsiteY1" fmla="*/ 13121 h 6279469"/>
              <a:gd name="connsiteX2" fmla="*/ 6156861 w 6156861"/>
              <a:gd name="connsiteY2" fmla="*/ 6253321 h 6279469"/>
              <a:gd name="connsiteX3" fmla="*/ 5272152 w 6156861"/>
              <a:gd name="connsiteY3" fmla="*/ 1433909 h 6279469"/>
              <a:gd name="connsiteX4" fmla="*/ 5722 w 6156861"/>
              <a:gd name="connsiteY4" fmla="*/ 0 h 6279469"/>
              <a:gd name="connsiteX5" fmla="*/ 5713347 w 6156861"/>
              <a:gd name="connsiteY5" fmla="*/ 13121 h 6279469"/>
              <a:gd name="connsiteX0" fmla="*/ 5713347 w 6127364"/>
              <a:gd name="connsiteY0" fmla="*/ 13121 h 4426898"/>
              <a:gd name="connsiteX1" fmla="*/ 6127364 w 6127364"/>
              <a:gd name="connsiteY1" fmla="*/ 13121 h 4426898"/>
              <a:gd name="connsiteX2" fmla="*/ 6127364 w 6127364"/>
              <a:gd name="connsiteY2" fmla="*/ 4350779 h 4426898"/>
              <a:gd name="connsiteX3" fmla="*/ 5272152 w 6127364"/>
              <a:gd name="connsiteY3" fmla="*/ 1433909 h 4426898"/>
              <a:gd name="connsiteX4" fmla="*/ 5722 w 6127364"/>
              <a:gd name="connsiteY4" fmla="*/ 0 h 4426898"/>
              <a:gd name="connsiteX5" fmla="*/ 5713347 w 6127364"/>
              <a:gd name="connsiteY5" fmla="*/ 13121 h 442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27364" h="4426898">
                <a:moveTo>
                  <a:pt x="5713347" y="13121"/>
                </a:moveTo>
                <a:lnTo>
                  <a:pt x="6127364" y="13121"/>
                </a:lnTo>
                <a:lnTo>
                  <a:pt x="6127364" y="4350779"/>
                </a:lnTo>
                <a:cubicBezTo>
                  <a:pt x="5871758" y="4658861"/>
                  <a:pt x="6528401" y="4098451"/>
                  <a:pt x="5272152" y="1433909"/>
                </a:cubicBezTo>
                <a:cubicBezTo>
                  <a:pt x="4251878" y="-360478"/>
                  <a:pt x="-180882" y="308082"/>
                  <a:pt x="5722" y="0"/>
                </a:cubicBezTo>
                <a:lnTo>
                  <a:pt x="5713347" y="13121"/>
                </a:lnTo>
                <a:close/>
              </a:path>
            </a:pathLst>
          </a:custGeom>
          <a:blipFill dpi="0" rotWithShape="1">
            <a:blip r:embed="rId2"/>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 name="Rectangle 17">
            <a:extLst>
              <a:ext uri="{FF2B5EF4-FFF2-40B4-BE49-F238E27FC236}">
                <a16:creationId xmlns:a16="http://schemas.microsoft.com/office/drawing/2014/main" id="{C0195ABB-78C3-4DD8-8A0A-D0955F216544}"/>
              </a:ext>
            </a:extLst>
          </p:cNvPr>
          <p:cNvSpPr/>
          <p:nvPr/>
        </p:nvSpPr>
        <p:spPr>
          <a:xfrm rot="5400000" flipV="1">
            <a:off x="4777369" y="-8347"/>
            <a:ext cx="2644696" cy="10763980"/>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0 w 1800366"/>
              <a:gd name="connsiteY0" fmla="*/ 10795820 h 10795820"/>
              <a:gd name="connsiteX1" fmla="*/ 1800366 w 1800366"/>
              <a:gd name="connsiteY1" fmla="*/ 0 h 10795820"/>
              <a:gd name="connsiteX2" fmla="*/ 1800366 w 1800366"/>
              <a:gd name="connsiteY2" fmla="*/ 10753201 h 10795820"/>
              <a:gd name="connsiteX3" fmla="*/ 1386349 w 1800366"/>
              <a:gd name="connsiteY3" fmla="*/ 10753201 h 10795820"/>
              <a:gd name="connsiteX4" fmla="*/ 0 w 1800366"/>
              <a:gd name="connsiteY4" fmla="*/ 10795820 h 10795820"/>
              <a:gd name="connsiteX0" fmla="*/ 0 w 1800366"/>
              <a:gd name="connsiteY0" fmla="*/ 10795820 h 10795910"/>
              <a:gd name="connsiteX1" fmla="*/ 1800366 w 1800366"/>
              <a:gd name="connsiteY1" fmla="*/ 0 h 10795910"/>
              <a:gd name="connsiteX2" fmla="*/ 1800366 w 1800366"/>
              <a:gd name="connsiteY2" fmla="*/ 10753201 h 10795910"/>
              <a:gd name="connsiteX3" fmla="*/ 1386349 w 1800366"/>
              <a:gd name="connsiteY3" fmla="*/ 10753201 h 10795910"/>
              <a:gd name="connsiteX4" fmla="*/ 0 w 1800366"/>
              <a:gd name="connsiteY4" fmla="*/ 10795820 h 10795910"/>
              <a:gd name="connsiteX0" fmla="*/ 0 w 1807968"/>
              <a:gd name="connsiteY0" fmla="*/ 11335351 h 11335351"/>
              <a:gd name="connsiteX1" fmla="*/ 1608413 w 1807968"/>
              <a:gd name="connsiteY1" fmla="*/ 2655841 h 11335351"/>
              <a:gd name="connsiteX2" fmla="*/ 1800366 w 1807968"/>
              <a:gd name="connsiteY2" fmla="*/ 539531 h 11335351"/>
              <a:gd name="connsiteX3" fmla="*/ 1800366 w 1807968"/>
              <a:gd name="connsiteY3" fmla="*/ 11292732 h 11335351"/>
              <a:gd name="connsiteX4" fmla="*/ 1386349 w 1807968"/>
              <a:gd name="connsiteY4" fmla="*/ 11292732 h 11335351"/>
              <a:gd name="connsiteX5" fmla="*/ 0 w 1807968"/>
              <a:gd name="connsiteY5" fmla="*/ 11335351 h 11335351"/>
              <a:gd name="connsiteX0" fmla="*/ 0 w 1807968"/>
              <a:gd name="connsiteY0" fmla="*/ 11335351 h 11335351"/>
              <a:gd name="connsiteX1" fmla="*/ 1608413 w 1807968"/>
              <a:gd name="connsiteY1" fmla="*/ 2655841 h 11335351"/>
              <a:gd name="connsiteX2" fmla="*/ 1800366 w 1807968"/>
              <a:gd name="connsiteY2" fmla="*/ 539531 h 11335351"/>
              <a:gd name="connsiteX3" fmla="*/ 1800366 w 1807968"/>
              <a:gd name="connsiteY3" fmla="*/ 11292732 h 11335351"/>
              <a:gd name="connsiteX4" fmla="*/ 1386349 w 1807968"/>
              <a:gd name="connsiteY4" fmla="*/ 11292732 h 11335351"/>
              <a:gd name="connsiteX5" fmla="*/ 0 w 1807968"/>
              <a:gd name="connsiteY5" fmla="*/ 11335351 h 11335351"/>
              <a:gd name="connsiteX0" fmla="*/ 0 w 1884673"/>
              <a:gd name="connsiteY0" fmla="*/ 11318662 h 11318662"/>
              <a:gd name="connsiteX1" fmla="*/ 1741151 w 1884673"/>
              <a:gd name="connsiteY1" fmla="*/ 2742393 h 11318662"/>
              <a:gd name="connsiteX2" fmla="*/ 1800366 w 1884673"/>
              <a:gd name="connsiteY2" fmla="*/ 522842 h 11318662"/>
              <a:gd name="connsiteX3" fmla="*/ 1800366 w 1884673"/>
              <a:gd name="connsiteY3" fmla="*/ 11276043 h 11318662"/>
              <a:gd name="connsiteX4" fmla="*/ 1386349 w 1884673"/>
              <a:gd name="connsiteY4" fmla="*/ 11276043 h 11318662"/>
              <a:gd name="connsiteX5" fmla="*/ 0 w 1884673"/>
              <a:gd name="connsiteY5" fmla="*/ 11318662 h 11318662"/>
              <a:gd name="connsiteX0" fmla="*/ 0 w 1800366"/>
              <a:gd name="connsiteY0" fmla="*/ 11312464 h 11312464"/>
              <a:gd name="connsiteX1" fmla="*/ 1741151 w 1800366"/>
              <a:gd name="connsiteY1" fmla="*/ 2736195 h 11312464"/>
              <a:gd name="connsiteX2" fmla="*/ 1800366 w 1800366"/>
              <a:gd name="connsiteY2" fmla="*/ 516644 h 11312464"/>
              <a:gd name="connsiteX3" fmla="*/ 1800366 w 1800366"/>
              <a:gd name="connsiteY3" fmla="*/ 11269845 h 11312464"/>
              <a:gd name="connsiteX4" fmla="*/ 1386349 w 1800366"/>
              <a:gd name="connsiteY4" fmla="*/ 11269845 h 11312464"/>
              <a:gd name="connsiteX5" fmla="*/ 0 w 1800366"/>
              <a:gd name="connsiteY5" fmla="*/ 11312464 h 11312464"/>
              <a:gd name="connsiteX0" fmla="*/ 5555 w 1805921"/>
              <a:gd name="connsiteY0" fmla="*/ 11312464 h 11312464"/>
              <a:gd name="connsiteX1" fmla="*/ 1554974 w 1805921"/>
              <a:gd name="connsiteY1" fmla="*/ 10184128 h 11312464"/>
              <a:gd name="connsiteX2" fmla="*/ 1746706 w 1805921"/>
              <a:gd name="connsiteY2" fmla="*/ 2736195 h 11312464"/>
              <a:gd name="connsiteX3" fmla="*/ 1805921 w 1805921"/>
              <a:gd name="connsiteY3" fmla="*/ 516644 h 11312464"/>
              <a:gd name="connsiteX4" fmla="*/ 1805921 w 1805921"/>
              <a:gd name="connsiteY4" fmla="*/ 11269845 h 11312464"/>
              <a:gd name="connsiteX5" fmla="*/ 1391904 w 1805921"/>
              <a:gd name="connsiteY5" fmla="*/ 11269845 h 11312464"/>
              <a:gd name="connsiteX6" fmla="*/ 5555 w 1805921"/>
              <a:gd name="connsiteY6" fmla="*/ 11312464 h 11312464"/>
              <a:gd name="connsiteX0" fmla="*/ 3505 w 2644529"/>
              <a:gd name="connsiteY0" fmla="*/ 11282970 h 11282970"/>
              <a:gd name="connsiteX1" fmla="*/ 2393582 w 2644529"/>
              <a:gd name="connsiteY1" fmla="*/ 10184128 h 11282970"/>
              <a:gd name="connsiteX2" fmla="*/ 2585314 w 2644529"/>
              <a:gd name="connsiteY2" fmla="*/ 2736195 h 11282970"/>
              <a:gd name="connsiteX3" fmla="*/ 2644529 w 2644529"/>
              <a:gd name="connsiteY3" fmla="*/ 516644 h 11282970"/>
              <a:gd name="connsiteX4" fmla="*/ 2644529 w 2644529"/>
              <a:gd name="connsiteY4" fmla="*/ 11269845 h 11282970"/>
              <a:gd name="connsiteX5" fmla="*/ 2230512 w 2644529"/>
              <a:gd name="connsiteY5" fmla="*/ 11269845 h 11282970"/>
              <a:gd name="connsiteX6" fmla="*/ 3505 w 2644529"/>
              <a:gd name="connsiteY6" fmla="*/ 11282970 h 11282970"/>
              <a:gd name="connsiteX0" fmla="*/ 3505 w 2644529"/>
              <a:gd name="connsiteY0" fmla="*/ 10950522 h 10950522"/>
              <a:gd name="connsiteX1" fmla="*/ 2393582 w 2644529"/>
              <a:gd name="connsiteY1" fmla="*/ 9851680 h 10950522"/>
              <a:gd name="connsiteX2" fmla="*/ 2555820 w 2644529"/>
              <a:gd name="connsiteY2" fmla="*/ 8140873 h 10950522"/>
              <a:gd name="connsiteX3" fmla="*/ 2644529 w 2644529"/>
              <a:gd name="connsiteY3" fmla="*/ 184196 h 10950522"/>
              <a:gd name="connsiteX4" fmla="*/ 2644529 w 2644529"/>
              <a:gd name="connsiteY4" fmla="*/ 10937397 h 10950522"/>
              <a:gd name="connsiteX5" fmla="*/ 2230512 w 2644529"/>
              <a:gd name="connsiteY5" fmla="*/ 10937397 h 10950522"/>
              <a:gd name="connsiteX6" fmla="*/ 3505 w 2644529"/>
              <a:gd name="connsiteY6" fmla="*/ 10950522 h 10950522"/>
              <a:gd name="connsiteX0" fmla="*/ 3672 w 2644696"/>
              <a:gd name="connsiteY0" fmla="*/ 10950522 h 10950522"/>
              <a:gd name="connsiteX1" fmla="*/ 2290513 w 2644696"/>
              <a:gd name="connsiteY1" fmla="*/ 9792690 h 10950522"/>
              <a:gd name="connsiteX2" fmla="*/ 2555987 w 2644696"/>
              <a:gd name="connsiteY2" fmla="*/ 8140873 h 10950522"/>
              <a:gd name="connsiteX3" fmla="*/ 2644696 w 2644696"/>
              <a:gd name="connsiteY3" fmla="*/ 184196 h 10950522"/>
              <a:gd name="connsiteX4" fmla="*/ 2644696 w 2644696"/>
              <a:gd name="connsiteY4" fmla="*/ 10937397 h 10950522"/>
              <a:gd name="connsiteX5" fmla="*/ 2230679 w 2644696"/>
              <a:gd name="connsiteY5" fmla="*/ 10937397 h 10950522"/>
              <a:gd name="connsiteX6" fmla="*/ 3672 w 2644696"/>
              <a:gd name="connsiteY6" fmla="*/ 10950522 h 1095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4696" h="10950522">
                <a:moveTo>
                  <a:pt x="3672" y="10950522"/>
                </a:moveTo>
                <a:cubicBezTo>
                  <a:pt x="-99427" y="10671246"/>
                  <a:pt x="2000321" y="11222068"/>
                  <a:pt x="2290513" y="9792690"/>
                </a:cubicBezTo>
                <a:cubicBezTo>
                  <a:pt x="2580705" y="8363312"/>
                  <a:pt x="2383885" y="9653798"/>
                  <a:pt x="2555987" y="8140873"/>
                </a:cubicBezTo>
                <a:cubicBezTo>
                  <a:pt x="2575831" y="6385815"/>
                  <a:pt x="2617620" y="-1277408"/>
                  <a:pt x="2644696" y="184196"/>
                </a:cubicBezTo>
                <a:lnTo>
                  <a:pt x="2644696" y="10937397"/>
                </a:lnTo>
                <a:lnTo>
                  <a:pt x="2230679" y="10937397"/>
                </a:lnTo>
                <a:lnTo>
                  <a:pt x="3672" y="10950522"/>
                </a:lnTo>
                <a:close/>
              </a:path>
            </a:pathLst>
          </a:custGeom>
          <a:blipFill dpi="0" rotWithShape="1">
            <a:blip r:embed="rId2"/>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2" name="Group 1">
            <a:extLst>
              <a:ext uri="{FF2B5EF4-FFF2-40B4-BE49-F238E27FC236}">
                <a16:creationId xmlns:a16="http://schemas.microsoft.com/office/drawing/2014/main" id="{349539E2-C3CC-465E-BAE9-F9E8DFDA39CE}"/>
              </a:ext>
            </a:extLst>
          </p:cNvPr>
          <p:cNvGrpSpPr/>
          <p:nvPr/>
        </p:nvGrpSpPr>
        <p:grpSpPr>
          <a:xfrm>
            <a:off x="721072" y="293740"/>
            <a:ext cx="3894408" cy="1078520"/>
            <a:chOff x="1220274" y="2060847"/>
            <a:chExt cx="3647476" cy="1078520"/>
          </a:xfrm>
        </p:grpSpPr>
        <p:sp>
          <p:nvSpPr>
            <p:cNvPr id="59" name="Parallelogram 38">
              <a:extLst>
                <a:ext uri="{FF2B5EF4-FFF2-40B4-BE49-F238E27FC236}">
                  <a16:creationId xmlns:a16="http://schemas.microsoft.com/office/drawing/2014/main" id="{910D4268-AD34-4163-AB6F-8FBABDDB6393}"/>
                </a:ext>
              </a:extLst>
            </p:cNvPr>
            <p:cNvSpPr/>
            <p:nvPr/>
          </p:nvSpPr>
          <p:spPr>
            <a:xfrm rot="16200000">
              <a:off x="1008463" y="2272658"/>
              <a:ext cx="834851" cy="411230"/>
            </a:xfrm>
            <a:prstGeom prst="parallelogram">
              <a:avLst>
                <a:gd name="adj" fmla="val 44901"/>
              </a:avLst>
            </a:prstGeom>
            <a:pattFill prst="lgConfetti">
              <a:fgClr>
                <a:schemeClr val="bg2">
                  <a:lumMod val="25000"/>
                </a:schemeClr>
              </a:fgClr>
              <a:bgClr>
                <a:schemeClr val="bg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57" name="Rectangle 56">
              <a:extLst>
                <a:ext uri="{FF2B5EF4-FFF2-40B4-BE49-F238E27FC236}">
                  <a16:creationId xmlns:a16="http://schemas.microsoft.com/office/drawing/2014/main" id="{EEAE2792-C99F-4EA8-8170-30EC652D1564}"/>
                </a:ext>
              </a:extLst>
            </p:cNvPr>
            <p:cNvSpPr/>
            <p:nvPr/>
          </p:nvSpPr>
          <p:spPr>
            <a:xfrm>
              <a:off x="1567969" y="2248973"/>
              <a:ext cx="3108972" cy="646724"/>
            </a:xfrm>
            <a:prstGeom prst="rect">
              <a:avLst/>
            </a:prstGeom>
            <a:pattFill prst="lgConfetti">
              <a:fgClr>
                <a:schemeClr val="bg2">
                  <a:lumMod val="25000"/>
                </a:schemeClr>
              </a:fgClr>
              <a:bgClr>
                <a:srgbClr val="A2AFC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58" name="Rectangle 57">
              <a:extLst>
                <a:ext uri="{FF2B5EF4-FFF2-40B4-BE49-F238E27FC236}">
                  <a16:creationId xmlns:a16="http://schemas.microsoft.com/office/drawing/2014/main" id="{3B1E87E7-3E35-49A7-AE69-1DD346C87AFF}"/>
                </a:ext>
              </a:extLst>
            </p:cNvPr>
            <p:cNvSpPr/>
            <p:nvPr/>
          </p:nvSpPr>
          <p:spPr>
            <a:xfrm>
              <a:off x="1758778" y="2418072"/>
              <a:ext cx="3108972" cy="721295"/>
            </a:xfrm>
            <a:prstGeom prst="rect">
              <a:avLst/>
            </a:prstGeom>
            <a:gradFill>
              <a:gsLst>
                <a:gs pos="2000">
                  <a:srgbClr val="1B4C5B"/>
                </a:gs>
                <a:gs pos="51000">
                  <a:srgbClr val="26697E"/>
                </a:gs>
                <a:gs pos="100000">
                  <a:srgbClr val="2E99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800" b="1" dirty="0">
                  <a:latin typeface="DK Breakfast Burrito" panose="02000000000000000000" pitchFamily="50" charset="0"/>
                  <a:ea typeface="ChildsWish" panose="02000603000000000000" pitchFamily="2" charset="0"/>
                  <a:cs typeface="Angie Atore" panose="00000400000000000000" pitchFamily="2" charset="-79"/>
                </a:rPr>
                <a:t>INTRODUCCIÓN</a:t>
              </a:r>
              <a:endParaRPr lang="es-MX" sz="4000" b="1" dirty="0">
                <a:latin typeface="DK Breakfast Burrito" panose="02000000000000000000" pitchFamily="50" charset="0"/>
                <a:ea typeface="ChildsWish" panose="02000603000000000000" pitchFamily="2" charset="0"/>
                <a:cs typeface="Angie Atore" panose="00000400000000000000" pitchFamily="2" charset="-79"/>
              </a:endParaRPr>
            </a:p>
          </p:txBody>
        </p:sp>
      </p:grpSp>
      <p:sp>
        <p:nvSpPr>
          <p:cNvPr id="60" name="Rectángulo 57">
            <a:extLst>
              <a:ext uri="{FF2B5EF4-FFF2-40B4-BE49-F238E27FC236}">
                <a16:creationId xmlns:a16="http://schemas.microsoft.com/office/drawing/2014/main" id="{F11A5A05-721E-4411-971C-FDB9CD5C3AF3}"/>
              </a:ext>
            </a:extLst>
          </p:cNvPr>
          <p:cNvSpPr/>
          <p:nvPr/>
        </p:nvSpPr>
        <p:spPr>
          <a:xfrm>
            <a:off x="6919737" y="305366"/>
            <a:ext cx="4533198" cy="2791855"/>
          </a:xfrm>
          <a:prstGeom prst="rect">
            <a:avLst/>
          </a:prstGeom>
        </p:spPr>
        <p:txBody>
          <a:bodyPr wrap="square" anchor="ctr">
            <a:spAutoFit/>
          </a:bodyPr>
          <a:lstStyle/>
          <a:p>
            <a:pPr algn="r">
              <a:lnSpc>
                <a:spcPct val="150000"/>
              </a:lnSpc>
              <a:spcAft>
                <a:spcPts val="1600"/>
              </a:spcAft>
            </a:pPr>
            <a:r>
              <a:rPr lang="es-MX" sz="2400" dirty="0">
                <a:solidFill>
                  <a:schemeClr val="bg1"/>
                </a:solidFill>
                <a:latin typeface="Century Gothic" panose="020B0502020202020204" pitchFamily="34" charset="0"/>
                <a:ea typeface="DengXian Light" panose="020B0503020204020204" pitchFamily="2" charset="-122"/>
                <a:cs typeface="Arial" panose="020B0604020202020204" pitchFamily="34" charset="0"/>
              </a:rPr>
              <a:t>Se pretende </a:t>
            </a:r>
            <a:r>
              <a:rPr lang="es-MX" sz="2400" b="1" dirty="0">
                <a:solidFill>
                  <a:schemeClr val="bg1"/>
                </a:solidFill>
                <a:latin typeface="Century Gothic" panose="020B0502020202020204" pitchFamily="34" charset="0"/>
                <a:ea typeface="DengXian Light" panose="020B0503020204020204" pitchFamily="2" charset="-122"/>
                <a:cs typeface="Arial" panose="020B0604020202020204" pitchFamily="34" charset="0"/>
              </a:rPr>
              <a:t>desarrollar</a:t>
            </a:r>
            <a:r>
              <a:rPr lang="es-MX" sz="2400" dirty="0">
                <a:solidFill>
                  <a:schemeClr val="bg1"/>
                </a:solidFill>
                <a:latin typeface="Century Gothic" panose="020B0502020202020204" pitchFamily="34" charset="0"/>
                <a:ea typeface="DengXian Light" panose="020B0503020204020204" pitchFamily="2" charset="-122"/>
                <a:cs typeface="Arial" panose="020B0604020202020204" pitchFamily="34" charset="0"/>
              </a:rPr>
              <a:t> un </a:t>
            </a:r>
            <a:r>
              <a:rPr lang="es-MX" sz="2400" b="1" dirty="0">
                <a:solidFill>
                  <a:schemeClr val="bg1"/>
                </a:solidFill>
                <a:latin typeface="Century Gothic" panose="020B0502020202020204" pitchFamily="34" charset="0"/>
                <a:ea typeface="DengXian Light" panose="020B0503020204020204" pitchFamily="2" charset="-122"/>
                <a:cs typeface="Arial" panose="020B0604020202020204" pitchFamily="34" charset="0"/>
              </a:rPr>
              <a:t>sistema</a:t>
            </a:r>
            <a:r>
              <a:rPr lang="es-MX" sz="2400" dirty="0">
                <a:solidFill>
                  <a:schemeClr val="bg1"/>
                </a:solidFill>
                <a:latin typeface="Century Gothic" panose="020B0502020202020204" pitchFamily="34" charset="0"/>
                <a:ea typeface="DengXian Light" panose="020B0503020204020204" pitchFamily="2" charset="-122"/>
                <a:cs typeface="Arial" panose="020B0604020202020204" pitchFamily="34" charset="0"/>
              </a:rPr>
              <a:t> con tecnología de </a:t>
            </a:r>
            <a:r>
              <a:rPr lang="es-MX" sz="2400" b="1" dirty="0">
                <a:solidFill>
                  <a:schemeClr val="bg1"/>
                </a:solidFill>
                <a:latin typeface="Century Gothic" panose="020B0502020202020204" pitchFamily="34" charset="0"/>
                <a:ea typeface="DengXian Light" panose="020B0503020204020204" pitchFamily="2" charset="-122"/>
                <a:cs typeface="Arial" panose="020B0604020202020204" pitchFamily="34" charset="0"/>
              </a:rPr>
              <a:t>videojuegos</a:t>
            </a:r>
            <a:r>
              <a:rPr lang="es-MX" sz="2400" dirty="0">
                <a:solidFill>
                  <a:schemeClr val="bg1"/>
                </a:solidFill>
                <a:latin typeface="Century Gothic" panose="020B0502020202020204" pitchFamily="34" charset="0"/>
                <a:ea typeface="DengXian Light" panose="020B0503020204020204" pitchFamily="2" charset="-122"/>
                <a:cs typeface="Arial" panose="020B0604020202020204" pitchFamily="34" charset="0"/>
              </a:rPr>
              <a:t> que permita </a:t>
            </a:r>
            <a:r>
              <a:rPr lang="es-MX" sz="2400" b="1" dirty="0">
                <a:solidFill>
                  <a:schemeClr val="bg1"/>
                </a:solidFill>
                <a:latin typeface="Century Gothic" panose="020B0502020202020204" pitchFamily="34" charset="0"/>
                <a:ea typeface="DengXian Light" panose="020B0503020204020204" pitchFamily="2" charset="-122"/>
                <a:cs typeface="Arial" panose="020B0604020202020204" pitchFamily="34" charset="0"/>
              </a:rPr>
              <a:t>identificar</a:t>
            </a:r>
            <a:r>
              <a:rPr lang="es-MX" sz="2400" dirty="0">
                <a:solidFill>
                  <a:schemeClr val="bg1"/>
                </a:solidFill>
                <a:latin typeface="Century Gothic" panose="020B0502020202020204" pitchFamily="34" charset="0"/>
                <a:ea typeface="DengXian Light" panose="020B0503020204020204" pitchFamily="2" charset="-122"/>
                <a:cs typeface="Arial" panose="020B0604020202020204" pitchFamily="34" charset="0"/>
              </a:rPr>
              <a:t> la exposición de los niños al </a:t>
            </a:r>
            <a:r>
              <a:rPr lang="es-MX" sz="2400" b="1" dirty="0">
                <a:solidFill>
                  <a:schemeClr val="bg1"/>
                </a:solidFill>
                <a:latin typeface="Century Gothic" panose="020B0502020202020204" pitchFamily="34" charset="0"/>
                <a:ea typeface="DengXian Light" panose="02010600030101010101" pitchFamily="2" charset="-122"/>
                <a:cs typeface="Arial" panose="020B0604020202020204" pitchFamily="34" charset="0"/>
              </a:rPr>
              <a:t>bullying</a:t>
            </a:r>
            <a:r>
              <a:rPr lang="es-MX" sz="2400" dirty="0">
                <a:solidFill>
                  <a:schemeClr val="bg1"/>
                </a:solidFill>
                <a:latin typeface="Century Gothic" panose="020B0502020202020204" pitchFamily="34" charset="0"/>
                <a:ea typeface="DengXian Light" panose="020B0503020204020204" pitchFamily="2" charset="-122"/>
                <a:cs typeface="Arial" panose="020B0604020202020204" pitchFamily="34" charset="0"/>
              </a:rPr>
              <a:t>.</a:t>
            </a:r>
          </a:p>
        </p:txBody>
      </p:sp>
      <p:pic>
        <p:nvPicPr>
          <p:cNvPr id="61" name="Graphic 18" descr="Game controller">
            <a:extLst>
              <a:ext uri="{FF2B5EF4-FFF2-40B4-BE49-F238E27FC236}">
                <a16:creationId xmlns:a16="http://schemas.microsoft.com/office/drawing/2014/main" id="{404A4FC8-0654-4E14-801A-2A3EAC694A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543777">
            <a:off x="4924399" y="398730"/>
            <a:ext cx="2083142" cy="2083142"/>
          </a:xfrm>
          <a:prstGeom prst="rect">
            <a:avLst/>
          </a:prstGeom>
          <a:scene3d>
            <a:camera prst="orthographicFront"/>
            <a:lightRig rig="threePt" dir="t"/>
          </a:scene3d>
          <a:sp3d>
            <a:bevelT w="1905000" h="1905000" prst="convex"/>
          </a:sp3d>
        </p:spPr>
      </p:pic>
      <p:sp>
        <p:nvSpPr>
          <p:cNvPr id="62" name="Rectángulo 59">
            <a:extLst>
              <a:ext uri="{FF2B5EF4-FFF2-40B4-BE49-F238E27FC236}">
                <a16:creationId xmlns:a16="http://schemas.microsoft.com/office/drawing/2014/main" id="{1EAD7C29-9B75-42EF-A942-F4A911D1A9DD}"/>
              </a:ext>
            </a:extLst>
          </p:cNvPr>
          <p:cNvSpPr/>
          <p:nvPr/>
        </p:nvSpPr>
        <p:spPr>
          <a:xfrm>
            <a:off x="6961883" y="5505091"/>
            <a:ext cx="1027688" cy="454292"/>
          </a:xfrm>
          <a:prstGeom prst="rect">
            <a:avLst/>
          </a:prstGeom>
        </p:spPr>
        <p:txBody>
          <a:bodyPr wrap="square" anchor="ctr">
            <a:spAutoFit/>
          </a:bodyPr>
          <a:lstStyle/>
          <a:p>
            <a:pPr algn="just">
              <a:lnSpc>
                <a:spcPct val="150000"/>
              </a:lnSpc>
              <a:spcAft>
                <a:spcPts val="1600"/>
              </a:spcAft>
            </a:pPr>
            <a:r>
              <a:rPr lang="es-MX" b="1" dirty="0">
                <a:solidFill>
                  <a:schemeClr val="bg1"/>
                </a:solidFill>
                <a:latin typeface="Century Gothic" panose="020B0502020202020204" pitchFamily="34" charset="0"/>
                <a:ea typeface="DengXian Light" panose="020B0503020204020204" pitchFamily="2" charset="-122"/>
                <a:cs typeface="Arial" panose="020B0604020202020204" pitchFamily="34" charset="0"/>
              </a:rPr>
              <a:t>Análisis</a:t>
            </a:r>
          </a:p>
        </p:txBody>
      </p:sp>
      <p:pic>
        <p:nvPicPr>
          <p:cNvPr id="63" name="Graphic 62" descr="Smart Phone">
            <a:extLst>
              <a:ext uri="{FF2B5EF4-FFF2-40B4-BE49-F238E27FC236}">
                <a16:creationId xmlns:a16="http://schemas.microsoft.com/office/drawing/2014/main" id="{A8C02EDD-B318-4009-9D7D-E355905D39D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8208" y="4159685"/>
            <a:ext cx="1254760" cy="1254760"/>
          </a:xfrm>
          <a:prstGeom prst="rect">
            <a:avLst/>
          </a:prstGeom>
          <a:scene3d>
            <a:camera prst="orthographicFront"/>
            <a:lightRig rig="threePt" dir="t"/>
          </a:scene3d>
          <a:sp3d>
            <a:bevelT w="1905000" prst="convex"/>
          </a:sp3d>
        </p:spPr>
      </p:pic>
      <p:cxnSp>
        <p:nvCxnSpPr>
          <p:cNvPr id="65" name="Straight Arrow Connector 64">
            <a:extLst>
              <a:ext uri="{FF2B5EF4-FFF2-40B4-BE49-F238E27FC236}">
                <a16:creationId xmlns:a16="http://schemas.microsoft.com/office/drawing/2014/main" id="{566E0C76-0D19-4D8A-B71D-D2347CCB077A}"/>
              </a:ext>
            </a:extLst>
          </p:cNvPr>
          <p:cNvCxnSpPr>
            <a:cxnSpLocks/>
          </p:cNvCxnSpPr>
          <p:nvPr/>
        </p:nvCxnSpPr>
        <p:spPr>
          <a:xfrm flipV="1">
            <a:off x="2109519" y="4781266"/>
            <a:ext cx="1147727" cy="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E62DB02B-C695-4F1A-80C0-389C4B7D6370}"/>
              </a:ext>
            </a:extLst>
          </p:cNvPr>
          <p:cNvSpPr/>
          <p:nvPr/>
        </p:nvSpPr>
        <p:spPr>
          <a:xfrm>
            <a:off x="2051025" y="4340402"/>
            <a:ext cx="1353256" cy="369332"/>
          </a:xfrm>
          <a:prstGeom prst="rect">
            <a:avLst/>
          </a:prstGeom>
        </p:spPr>
        <p:txBody>
          <a:bodyPr wrap="none">
            <a:spAutoFit/>
          </a:bodyPr>
          <a:lstStyle/>
          <a:p>
            <a:r>
              <a:rPr lang="es-MX" dirty="0">
                <a:solidFill>
                  <a:schemeClr val="bg1"/>
                </a:solidFill>
                <a:latin typeface="Century Gothic" panose="020B0502020202020204" pitchFamily="34" charset="0"/>
                <a:ea typeface="DengXian Light" panose="020B0503020204020204" pitchFamily="2" charset="-122"/>
                <a:cs typeface="Arial" panose="020B0604020202020204" pitchFamily="34" charset="0"/>
              </a:rPr>
              <a:t>Interactúa</a:t>
            </a:r>
            <a:endParaRPr lang="es-MX" dirty="0"/>
          </a:p>
        </p:txBody>
      </p:sp>
      <p:sp>
        <p:nvSpPr>
          <p:cNvPr id="69" name="Rectangle 68">
            <a:extLst>
              <a:ext uri="{FF2B5EF4-FFF2-40B4-BE49-F238E27FC236}">
                <a16:creationId xmlns:a16="http://schemas.microsoft.com/office/drawing/2014/main" id="{B1DBB807-CF8F-45DC-9F96-D0CC194CFEEB}"/>
              </a:ext>
            </a:extLst>
          </p:cNvPr>
          <p:cNvSpPr/>
          <p:nvPr/>
        </p:nvSpPr>
        <p:spPr>
          <a:xfrm>
            <a:off x="3445233" y="5617266"/>
            <a:ext cx="2266266" cy="646331"/>
          </a:xfrm>
          <a:prstGeom prst="rect">
            <a:avLst/>
          </a:prstGeom>
        </p:spPr>
        <p:txBody>
          <a:bodyPr wrap="square">
            <a:spAutoFit/>
          </a:bodyPr>
          <a:lstStyle/>
          <a:p>
            <a:pPr algn="ctr"/>
            <a:r>
              <a:rPr lang="es-MX" b="1" dirty="0">
                <a:solidFill>
                  <a:schemeClr val="bg1"/>
                </a:solidFill>
                <a:latin typeface="Century Gothic" panose="020B0502020202020204" pitchFamily="34" charset="0"/>
                <a:ea typeface="DengXian Light" panose="020B0503020204020204" pitchFamily="2" charset="-122"/>
                <a:cs typeface="Arial" panose="020B0604020202020204" pitchFamily="34" charset="0"/>
              </a:rPr>
              <a:t>Diadema de ondas cerebrales</a:t>
            </a:r>
            <a:r>
              <a:rPr lang="es-MX" dirty="0">
                <a:solidFill>
                  <a:schemeClr val="bg1"/>
                </a:solidFill>
                <a:latin typeface="Century Gothic" panose="020B0502020202020204" pitchFamily="34" charset="0"/>
                <a:ea typeface="DengXian Light" panose="020B0503020204020204" pitchFamily="2" charset="-122"/>
                <a:cs typeface="Arial" panose="020B0604020202020204" pitchFamily="34" charset="0"/>
              </a:rPr>
              <a:t> </a:t>
            </a:r>
            <a:endParaRPr lang="es-MX" dirty="0"/>
          </a:p>
        </p:txBody>
      </p:sp>
      <p:sp>
        <p:nvSpPr>
          <p:cNvPr id="70" name="Rectangle 69">
            <a:extLst>
              <a:ext uri="{FF2B5EF4-FFF2-40B4-BE49-F238E27FC236}">
                <a16:creationId xmlns:a16="http://schemas.microsoft.com/office/drawing/2014/main" id="{6F29CD7B-7FD3-4A93-BE0A-7A3E65D581D4}"/>
              </a:ext>
            </a:extLst>
          </p:cNvPr>
          <p:cNvSpPr/>
          <p:nvPr/>
        </p:nvSpPr>
        <p:spPr>
          <a:xfrm>
            <a:off x="764226" y="5526026"/>
            <a:ext cx="1477103" cy="646331"/>
          </a:xfrm>
          <a:prstGeom prst="rect">
            <a:avLst/>
          </a:prstGeom>
        </p:spPr>
        <p:txBody>
          <a:bodyPr wrap="square">
            <a:spAutoFit/>
          </a:bodyPr>
          <a:lstStyle/>
          <a:p>
            <a:pPr algn="ctr"/>
            <a:r>
              <a:rPr lang="es-MX" b="1" dirty="0">
                <a:solidFill>
                  <a:schemeClr val="bg1"/>
                </a:solidFill>
                <a:latin typeface="Century Gothic" panose="020B0502020202020204" pitchFamily="34" charset="0"/>
                <a:ea typeface="DengXian Light" panose="020B0503020204020204" pitchFamily="2" charset="-122"/>
                <a:cs typeface="Arial" panose="020B0604020202020204" pitchFamily="34" charset="0"/>
              </a:rPr>
              <a:t>Aplicación móvil</a:t>
            </a:r>
            <a:r>
              <a:rPr lang="es-MX" dirty="0">
                <a:solidFill>
                  <a:schemeClr val="bg1"/>
                </a:solidFill>
                <a:latin typeface="Century Gothic" panose="020B0502020202020204" pitchFamily="34" charset="0"/>
                <a:ea typeface="DengXian Light" panose="020B0503020204020204" pitchFamily="2" charset="-122"/>
                <a:cs typeface="Arial" panose="020B0604020202020204" pitchFamily="34" charset="0"/>
              </a:rPr>
              <a:t> </a:t>
            </a:r>
            <a:endParaRPr lang="es-MX" dirty="0"/>
          </a:p>
        </p:txBody>
      </p:sp>
      <p:sp>
        <p:nvSpPr>
          <p:cNvPr id="71" name="Rectangle 70">
            <a:extLst>
              <a:ext uri="{FF2B5EF4-FFF2-40B4-BE49-F238E27FC236}">
                <a16:creationId xmlns:a16="http://schemas.microsoft.com/office/drawing/2014/main" id="{E29598B6-6E33-4668-9B90-844DF571F745}"/>
              </a:ext>
            </a:extLst>
          </p:cNvPr>
          <p:cNvSpPr/>
          <p:nvPr/>
        </p:nvSpPr>
        <p:spPr>
          <a:xfrm>
            <a:off x="9190781" y="5524348"/>
            <a:ext cx="1974255" cy="646331"/>
          </a:xfrm>
          <a:prstGeom prst="rect">
            <a:avLst/>
          </a:prstGeom>
        </p:spPr>
        <p:txBody>
          <a:bodyPr wrap="square">
            <a:spAutoFit/>
          </a:bodyPr>
          <a:lstStyle/>
          <a:p>
            <a:pPr algn="ctr"/>
            <a:r>
              <a:rPr lang="es-MX" dirty="0">
                <a:solidFill>
                  <a:schemeClr val="bg1"/>
                </a:solidFill>
                <a:latin typeface="Century Gothic" panose="020B0502020202020204" pitchFamily="34" charset="0"/>
                <a:ea typeface="DengXian Light" panose="020B0503020204020204" pitchFamily="2" charset="-122"/>
                <a:cs typeface="Arial" panose="020B0604020202020204" pitchFamily="34" charset="0"/>
              </a:rPr>
              <a:t>Posibles casos de </a:t>
            </a:r>
            <a:r>
              <a:rPr lang="es-MX" b="1" dirty="0">
                <a:solidFill>
                  <a:schemeClr val="bg1"/>
                </a:solidFill>
                <a:latin typeface="Century Gothic" panose="020B0502020202020204" pitchFamily="34" charset="0"/>
                <a:ea typeface="DengXian Light" panose="020B0503020204020204" pitchFamily="2" charset="-122"/>
                <a:cs typeface="Arial" panose="020B0604020202020204" pitchFamily="34" charset="0"/>
              </a:rPr>
              <a:t>bullying</a:t>
            </a:r>
            <a:endParaRPr lang="es-MX" dirty="0"/>
          </a:p>
        </p:txBody>
      </p:sp>
      <p:pic>
        <p:nvPicPr>
          <p:cNvPr id="74" name="Graphic 73" descr="Bar chart">
            <a:extLst>
              <a:ext uri="{FF2B5EF4-FFF2-40B4-BE49-F238E27FC236}">
                <a16:creationId xmlns:a16="http://schemas.microsoft.com/office/drawing/2014/main" id="{E7DF2F1A-117D-47EC-9492-B034EE0E7F8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48112" y="4022923"/>
            <a:ext cx="1485337" cy="1485337"/>
          </a:xfrm>
          <a:prstGeom prst="rect">
            <a:avLst/>
          </a:prstGeom>
          <a:scene3d>
            <a:camera prst="orthographicFront"/>
            <a:lightRig rig="threePt" dir="t"/>
          </a:scene3d>
          <a:sp3d>
            <a:bevelT w="1905000" prst="convex"/>
          </a:sp3d>
        </p:spPr>
      </p:pic>
      <p:cxnSp>
        <p:nvCxnSpPr>
          <p:cNvPr id="76" name="Straight Arrow Connector 75">
            <a:extLst>
              <a:ext uri="{FF2B5EF4-FFF2-40B4-BE49-F238E27FC236}">
                <a16:creationId xmlns:a16="http://schemas.microsoft.com/office/drawing/2014/main" id="{CDF3B79F-6209-4298-8199-E74DDC06EC94}"/>
              </a:ext>
            </a:extLst>
          </p:cNvPr>
          <p:cNvCxnSpPr>
            <a:cxnSpLocks/>
          </p:cNvCxnSpPr>
          <p:nvPr/>
        </p:nvCxnSpPr>
        <p:spPr>
          <a:xfrm flipV="1">
            <a:off x="5516678" y="4777376"/>
            <a:ext cx="1147727" cy="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250EEB91-2AA3-4BC6-A8B3-C9D78BE9AC5B}"/>
              </a:ext>
            </a:extLst>
          </p:cNvPr>
          <p:cNvCxnSpPr>
            <a:cxnSpLocks/>
          </p:cNvCxnSpPr>
          <p:nvPr/>
        </p:nvCxnSpPr>
        <p:spPr>
          <a:xfrm flipV="1">
            <a:off x="8235122" y="4777375"/>
            <a:ext cx="1147727" cy="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80" name="Graphic 79" descr="Checklist">
            <a:extLst>
              <a:ext uri="{FF2B5EF4-FFF2-40B4-BE49-F238E27FC236}">
                <a16:creationId xmlns:a16="http://schemas.microsoft.com/office/drawing/2014/main" id="{37F28803-5337-4AA4-A981-863974172E2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76797" y="4100171"/>
            <a:ext cx="1433609" cy="1433609"/>
          </a:xfrm>
          <a:prstGeom prst="rect">
            <a:avLst/>
          </a:prstGeom>
          <a:scene3d>
            <a:camera prst="orthographicFront"/>
            <a:lightRig rig="threePt" dir="t"/>
          </a:scene3d>
          <a:sp3d>
            <a:bevelT w="1905000" prst="convex"/>
          </a:sp3d>
        </p:spPr>
      </p:pic>
      <p:sp>
        <p:nvSpPr>
          <p:cNvPr id="81" name="Rectangle 80">
            <a:extLst>
              <a:ext uri="{FF2B5EF4-FFF2-40B4-BE49-F238E27FC236}">
                <a16:creationId xmlns:a16="http://schemas.microsoft.com/office/drawing/2014/main" id="{E4BA3CDA-9704-4DD2-B739-0D61262A49AB}"/>
              </a:ext>
            </a:extLst>
          </p:cNvPr>
          <p:cNvSpPr/>
          <p:nvPr/>
        </p:nvSpPr>
        <p:spPr>
          <a:xfrm>
            <a:off x="8248575" y="4340402"/>
            <a:ext cx="1120820" cy="369332"/>
          </a:xfrm>
          <a:prstGeom prst="rect">
            <a:avLst/>
          </a:prstGeom>
        </p:spPr>
        <p:txBody>
          <a:bodyPr wrap="none">
            <a:spAutoFit/>
          </a:bodyPr>
          <a:lstStyle/>
          <a:p>
            <a:r>
              <a:rPr lang="es-MX" dirty="0">
                <a:solidFill>
                  <a:schemeClr val="bg1"/>
                </a:solidFill>
                <a:latin typeface="Century Gothic" panose="020B0502020202020204" pitchFamily="34" charset="0"/>
                <a:ea typeface="DengXian Light" panose="020B0503020204020204" pitchFamily="2" charset="-122"/>
                <a:cs typeface="Arial" panose="020B0604020202020204" pitchFamily="34" charset="0"/>
              </a:rPr>
              <a:t>Detecta</a:t>
            </a:r>
            <a:endParaRPr lang="es-MX" dirty="0"/>
          </a:p>
        </p:txBody>
      </p:sp>
      <p:sp>
        <p:nvSpPr>
          <p:cNvPr id="86" name="Rectangle 85">
            <a:extLst>
              <a:ext uri="{FF2B5EF4-FFF2-40B4-BE49-F238E27FC236}">
                <a16:creationId xmlns:a16="http://schemas.microsoft.com/office/drawing/2014/main" id="{B977CB84-EC41-45DE-8B75-32F517225691}"/>
              </a:ext>
            </a:extLst>
          </p:cNvPr>
          <p:cNvSpPr/>
          <p:nvPr/>
        </p:nvSpPr>
        <p:spPr>
          <a:xfrm>
            <a:off x="5517911" y="4329823"/>
            <a:ext cx="1055097" cy="369332"/>
          </a:xfrm>
          <a:prstGeom prst="rect">
            <a:avLst/>
          </a:prstGeom>
        </p:spPr>
        <p:txBody>
          <a:bodyPr wrap="none">
            <a:spAutoFit/>
          </a:bodyPr>
          <a:lstStyle/>
          <a:p>
            <a:r>
              <a:rPr lang="es-MX" dirty="0">
                <a:solidFill>
                  <a:schemeClr val="bg1"/>
                </a:solidFill>
                <a:latin typeface="Century Gothic" panose="020B0502020202020204" pitchFamily="34" charset="0"/>
                <a:ea typeface="DengXian Light" panose="020B0503020204020204" pitchFamily="2" charset="-122"/>
                <a:cs typeface="Arial" panose="020B0604020202020204" pitchFamily="34" charset="0"/>
              </a:rPr>
              <a:t>Genera</a:t>
            </a:r>
            <a:endParaRPr lang="es-MX" dirty="0"/>
          </a:p>
        </p:txBody>
      </p:sp>
      <p:pic>
        <p:nvPicPr>
          <p:cNvPr id="87" name="Picture 86">
            <a:extLst>
              <a:ext uri="{FF2B5EF4-FFF2-40B4-BE49-F238E27FC236}">
                <a16:creationId xmlns:a16="http://schemas.microsoft.com/office/drawing/2014/main" id="{422C887B-F50E-4808-AA1F-E4622554151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111079" y="4096732"/>
            <a:ext cx="2465109" cy="1411528"/>
          </a:xfrm>
          <a:prstGeom prst="rect">
            <a:avLst/>
          </a:prstGeom>
          <a:scene3d>
            <a:camera prst="orthographicFront"/>
            <a:lightRig rig="threePt" dir="t"/>
          </a:scene3d>
          <a:sp3d>
            <a:bevelT w="1905000" prst="convex"/>
          </a:sp3d>
        </p:spPr>
      </p:pic>
      <p:sp>
        <p:nvSpPr>
          <p:cNvPr id="88" name="Rectangle 87">
            <a:extLst>
              <a:ext uri="{FF2B5EF4-FFF2-40B4-BE49-F238E27FC236}">
                <a16:creationId xmlns:a16="http://schemas.microsoft.com/office/drawing/2014/main" id="{F1CD0774-99DD-4C3D-A238-965719E22E03}"/>
              </a:ext>
            </a:extLst>
          </p:cNvPr>
          <p:cNvSpPr/>
          <p:nvPr/>
        </p:nvSpPr>
        <p:spPr>
          <a:xfrm>
            <a:off x="2105074" y="2642914"/>
            <a:ext cx="1369927" cy="707886"/>
          </a:xfrm>
          <a:prstGeom prst="rect">
            <a:avLst/>
          </a:prstGeom>
        </p:spPr>
        <p:txBody>
          <a:bodyPr wrap="none">
            <a:spAutoFit/>
          </a:bodyPr>
          <a:lstStyle/>
          <a:p>
            <a:pPr algn="ctr"/>
            <a:r>
              <a:rPr lang="es-MX" sz="4000" b="1" dirty="0">
                <a:solidFill>
                  <a:schemeClr val="bg1"/>
                </a:solidFill>
                <a:latin typeface="DK Breakfast Burrito" panose="02000000000000000000" pitchFamily="50" charset="0"/>
                <a:ea typeface="ChildsWish" panose="02000603000000000000" pitchFamily="2" charset="0"/>
                <a:cs typeface="Angie Atore" panose="00000400000000000000" pitchFamily="2" charset="-79"/>
              </a:rPr>
              <a:t>SISTEMA</a:t>
            </a:r>
            <a:endParaRPr lang="es-MX" sz="3200" b="1" dirty="0">
              <a:solidFill>
                <a:schemeClr val="bg1"/>
              </a:solidFill>
              <a:latin typeface="DK Breakfast Burrito" panose="02000000000000000000" pitchFamily="50" charset="0"/>
              <a:ea typeface="ChildsWish" panose="02000603000000000000" pitchFamily="2" charset="0"/>
              <a:cs typeface="Angie Atore" panose="00000400000000000000" pitchFamily="2" charset="-79"/>
            </a:endParaRPr>
          </a:p>
        </p:txBody>
      </p:sp>
      <p:grpSp>
        <p:nvGrpSpPr>
          <p:cNvPr id="91" name="Group 90">
            <a:extLst>
              <a:ext uri="{FF2B5EF4-FFF2-40B4-BE49-F238E27FC236}">
                <a16:creationId xmlns:a16="http://schemas.microsoft.com/office/drawing/2014/main" id="{66CDD53D-498C-4F39-9439-C7FF4CB6EDB7}"/>
              </a:ext>
            </a:extLst>
          </p:cNvPr>
          <p:cNvGrpSpPr/>
          <p:nvPr/>
        </p:nvGrpSpPr>
        <p:grpSpPr>
          <a:xfrm>
            <a:off x="3471139" y="2852936"/>
            <a:ext cx="536629" cy="244285"/>
            <a:chOff x="1468029" y="2852936"/>
            <a:chExt cx="536629" cy="244285"/>
          </a:xfrm>
        </p:grpSpPr>
        <p:cxnSp>
          <p:nvCxnSpPr>
            <p:cNvPr id="90" name="Straight Connector 89">
              <a:extLst>
                <a:ext uri="{FF2B5EF4-FFF2-40B4-BE49-F238E27FC236}">
                  <a16:creationId xmlns:a16="http://schemas.microsoft.com/office/drawing/2014/main" id="{9BABBA17-9FCE-4809-A6BB-9ECF5D941335}"/>
                </a:ext>
              </a:extLst>
            </p:cNvPr>
            <p:cNvCxnSpPr/>
            <p:nvPr/>
          </p:nvCxnSpPr>
          <p:spPr>
            <a:xfrm>
              <a:off x="1481143" y="2852936"/>
              <a:ext cx="52351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D91F5AC-B7CF-400E-9361-915524BEBAC2}"/>
                </a:ext>
              </a:extLst>
            </p:cNvPr>
            <p:cNvCxnSpPr/>
            <p:nvPr/>
          </p:nvCxnSpPr>
          <p:spPr>
            <a:xfrm>
              <a:off x="1468029" y="2981965"/>
              <a:ext cx="52351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4AC6139-6539-421E-A41E-B53154F631D9}"/>
                </a:ext>
              </a:extLst>
            </p:cNvPr>
            <p:cNvCxnSpPr/>
            <p:nvPr/>
          </p:nvCxnSpPr>
          <p:spPr>
            <a:xfrm>
              <a:off x="1468029" y="3097221"/>
              <a:ext cx="52351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0F3E778B-1986-477D-BCBB-2A9E7989AA2B}"/>
              </a:ext>
            </a:extLst>
          </p:cNvPr>
          <p:cNvGrpSpPr/>
          <p:nvPr/>
        </p:nvGrpSpPr>
        <p:grpSpPr>
          <a:xfrm>
            <a:off x="1559496" y="2852936"/>
            <a:ext cx="523515" cy="220299"/>
            <a:chOff x="1468029" y="2876922"/>
            <a:chExt cx="523515" cy="220299"/>
          </a:xfrm>
        </p:grpSpPr>
        <p:cxnSp>
          <p:nvCxnSpPr>
            <p:cNvPr id="96" name="Straight Connector 95">
              <a:extLst>
                <a:ext uri="{FF2B5EF4-FFF2-40B4-BE49-F238E27FC236}">
                  <a16:creationId xmlns:a16="http://schemas.microsoft.com/office/drawing/2014/main" id="{2859B569-A1E4-4935-A879-C5A1856DDE1B}"/>
                </a:ext>
              </a:extLst>
            </p:cNvPr>
            <p:cNvCxnSpPr/>
            <p:nvPr/>
          </p:nvCxnSpPr>
          <p:spPr>
            <a:xfrm>
              <a:off x="1468029" y="2876922"/>
              <a:ext cx="52351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D5BE89E-4EC6-4A72-8CEB-3FFFC854F373}"/>
                </a:ext>
              </a:extLst>
            </p:cNvPr>
            <p:cNvCxnSpPr/>
            <p:nvPr/>
          </p:nvCxnSpPr>
          <p:spPr>
            <a:xfrm>
              <a:off x="1468029" y="2981965"/>
              <a:ext cx="52351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D740BA80-295B-423A-B40B-FB01F83565F5}"/>
                </a:ext>
              </a:extLst>
            </p:cNvPr>
            <p:cNvCxnSpPr/>
            <p:nvPr/>
          </p:nvCxnSpPr>
          <p:spPr>
            <a:xfrm>
              <a:off x="1468029" y="3097221"/>
              <a:ext cx="52351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555645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1A35"/>
        </a:solidFill>
        <a:effectLst/>
      </p:bgPr>
    </p:bg>
    <p:spTree>
      <p:nvGrpSpPr>
        <p:cNvPr id="1" name=""/>
        <p:cNvGrpSpPr/>
        <p:nvPr/>
      </p:nvGrpSpPr>
      <p:grpSpPr>
        <a:xfrm>
          <a:off x="0" y="0"/>
          <a:ext cx="0" cy="0"/>
          <a:chOff x="0" y="0"/>
          <a:chExt cx="0" cy="0"/>
        </a:xfrm>
      </p:grpSpPr>
      <p:grpSp>
        <p:nvGrpSpPr>
          <p:cNvPr id="27" name="Grupo 86">
            <a:extLst>
              <a:ext uri="{FF2B5EF4-FFF2-40B4-BE49-F238E27FC236}">
                <a16:creationId xmlns:a16="http://schemas.microsoft.com/office/drawing/2014/main" id="{9EF3FD3F-E87D-4CD5-9280-52D8122EAC4E}"/>
              </a:ext>
            </a:extLst>
          </p:cNvPr>
          <p:cNvGrpSpPr/>
          <p:nvPr/>
        </p:nvGrpSpPr>
        <p:grpSpPr>
          <a:xfrm>
            <a:off x="0" y="0"/>
            <a:ext cx="12192000" cy="6858000"/>
            <a:chOff x="0" y="0"/>
            <a:chExt cx="12192000" cy="6858000"/>
          </a:xfrm>
        </p:grpSpPr>
        <p:sp>
          <p:nvSpPr>
            <p:cNvPr id="28" name="Rectángulo: esquinas redondeadas 12">
              <a:extLst>
                <a:ext uri="{FF2B5EF4-FFF2-40B4-BE49-F238E27FC236}">
                  <a16:creationId xmlns:a16="http://schemas.microsoft.com/office/drawing/2014/main" id="{6D010B96-022A-4267-980C-4D7A7A78405D}"/>
                </a:ext>
              </a:extLst>
            </p:cNvPr>
            <p:cNvSpPr/>
            <p:nvPr/>
          </p:nvSpPr>
          <p:spPr>
            <a:xfrm>
              <a:off x="0" y="0"/>
              <a:ext cx="12192000" cy="6858000"/>
            </a:xfrm>
            <a:prstGeom prst="roundRect">
              <a:avLst>
                <a:gd name="adj" fmla="val 8257"/>
              </a:avLst>
            </a:prstGeom>
            <a:solidFill>
              <a:srgbClr val="14AC79"/>
            </a:solidFill>
            <a:ln>
              <a:noFill/>
            </a:ln>
            <a:scene3d>
              <a:camera prst="orthographicFront"/>
              <a:lightRig rig="threePt" dir="t"/>
            </a:scene3d>
            <a:sp3d prstMaterial="metal">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 name="Rectángulo: esquinas redondeadas 74">
              <a:extLst>
                <a:ext uri="{FF2B5EF4-FFF2-40B4-BE49-F238E27FC236}">
                  <a16:creationId xmlns:a16="http://schemas.microsoft.com/office/drawing/2014/main" id="{B562DF08-ABF7-4827-A2DF-92B3B3729611}"/>
                </a:ext>
              </a:extLst>
            </p:cNvPr>
            <p:cNvSpPr/>
            <p:nvPr/>
          </p:nvSpPr>
          <p:spPr>
            <a:xfrm>
              <a:off x="85380" y="90000"/>
              <a:ext cx="12013200" cy="6678000"/>
            </a:xfrm>
            <a:prstGeom prst="roundRect">
              <a:avLst>
                <a:gd name="adj" fmla="val 825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0" name="Rectángulo: esquinas redondeadas 75">
              <a:extLst>
                <a:ext uri="{FF2B5EF4-FFF2-40B4-BE49-F238E27FC236}">
                  <a16:creationId xmlns:a16="http://schemas.microsoft.com/office/drawing/2014/main" id="{4573DD56-664A-40E3-AED5-7CFF58EFDB87}"/>
                </a:ext>
              </a:extLst>
            </p:cNvPr>
            <p:cNvSpPr/>
            <p:nvPr/>
          </p:nvSpPr>
          <p:spPr>
            <a:xfrm>
              <a:off x="721073" y="180000"/>
              <a:ext cx="10753200" cy="6498000"/>
            </a:xfrm>
            <a:prstGeom prst="roundRect">
              <a:avLst>
                <a:gd name="adj" fmla="val 0"/>
              </a:avLst>
            </a:prstGeom>
            <a:solidFill>
              <a:srgbClr val="00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1" name="Rectángulo: esquinas redondeadas 17">
              <a:extLst>
                <a:ext uri="{FF2B5EF4-FFF2-40B4-BE49-F238E27FC236}">
                  <a16:creationId xmlns:a16="http://schemas.microsoft.com/office/drawing/2014/main" id="{FF0E2314-722E-4AB0-87E9-2C0DE5086700}"/>
                </a:ext>
              </a:extLst>
            </p:cNvPr>
            <p:cNvSpPr/>
            <p:nvPr/>
          </p:nvSpPr>
          <p:spPr>
            <a:xfrm>
              <a:off x="285407" y="1989000"/>
              <a:ext cx="235639" cy="2880000"/>
            </a:xfrm>
            <a:prstGeom prst="roundRect">
              <a:avLst>
                <a:gd name="adj" fmla="val 50000"/>
              </a:avLst>
            </a:prstGeom>
            <a:pattFill prst="openDmnd">
              <a:fgClr>
                <a:schemeClr val="tx1">
                  <a:lumMod val="95000"/>
                  <a:lumOff val="5000"/>
                </a:schemeClr>
              </a:fgClr>
              <a:bgClr>
                <a:schemeClr val="bg2">
                  <a:lumMod val="25000"/>
                </a:schemeClr>
              </a:bgClr>
            </a:pattFill>
            <a:ln>
              <a:solidFill>
                <a:schemeClr val="tx1"/>
              </a:solidFill>
            </a:ln>
            <a:effectLst>
              <a:innerShdw blurRad="114300" dist="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2" name="Elipse 76">
              <a:extLst>
                <a:ext uri="{FF2B5EF4-FFF2-40B4-BE49-F238E27FC236}">
                  <a16:creationId xmlns:a16="http://schemas.microsoft.com/office/drawing/2014/main" id="{31A4A8D3-8B74-4821-8F6E-46CB90945220}"/>
                </a:ext>
              </a:extLst>
            </p:cNvPr>
            <p:cNvSpPr/>
            <p:nvPr/>
          </p:nvSpPr>
          <p:spPr>
            <a:xfrm>
              <a:off x="277226" y="769500"/>
              <a:ext cx="252000" cy="2520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 name="Elipse 21">
              <a:extLst>
                <a:ext uri="{FF2B5EF4-FFF2-40B4-BE49-F238E27FC236}">
                  <a16:creationId xmlns:a16="http://schemas.microsoft.com/office/drawing/2014/main" id="{0BE5A25C-F6F0-4CBA-A6A1-E0195A08E1AE}"/>
                </a:ext>
              </a:extLst>
            </p:cNvPr>
            <p:cNvSpPr/>
            <p:nvPr/>
          </p:nvSpPr>
          <p:spPr>
            <a:xfrm>
              <a:off x="368765" y="859500"/>
              <a:ext cx="72000" cy="72000"/>
            </a:xfrm>
            <a:prstGeom prst="ellipse">
              <a:avLst/>
            </a:prstGeom>
            <a:gradFill flip="none" rotWithShape="1">
              <a:gsLst>
                <a:gs pos="34000">
                  <a:srgbClr val="7030A0"/>
                </a:gs>
                <a:gs pos="85000">
                  <a:srgbClr val="FF0000"/>
                </a:gs>
                <a:gs pos="8000">
                  <a:schemeClr val="accent5"/>
                </a:gs>
                <a:gs pos="55000">
                  <a:srgbClr val="BB0D9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Rectángulo: esquinas redondeadas 23">
              <a:extLst>
                <a:ext uri="{FF2B5EF4-FFF2-40B4-BE49-F238E27FC236}">
                  <a16:creationId xmlns:a16="http://schemas.microsoft.com/office/drawing/2014/main" id="{F4253EC4-87DE-4232-AFB3-E99A05602C7E}"/>
                </a:ext>
              </a:extLst>
            </p:cNvPr>
            <p:cNvSpPr/>
            <p:nvPr/>
          </p:nvSpPr>
          <p:spPr>
            <a:xfrm>
              <a:off x="11606426" y="3249000"/>
              <a:ext cx="360000" cy="360000"/>
            </a:xfrm>
            <a:prstGeom prst="roundRect">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 name="Triángulo isósceles 82">
              <a:extLst>
                <a:ext uri="{FF2B5EF4-FFF2-40B4-BE49-F238E27FC236}">
                  <a16:creationId xmlns:a16="http://schemas.microsoft.com/office/drawing/2014/main" id="{8AB0AB06-AE2E-4DDE-A04D-4BCD380C8D1B}"/>
                </a:ext>
              </a:extLst>
            </p:cNvPr>
            <p:cNvSpPr/>
            <p:nvPr/>
          </p:nvSpPr>
          <p:spPr>
            <a:xfrm flipV="1">
              <a:off x="11605290" y="5020892"/>
              <a:ext cx="360000" cy="360000"/>
            </a:xfrm>
            <a:prstGeom prst="triangl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36" name="Grupo 85">
              <a:extLst>
                <a:ext uri="{FF2B5EF4-FFF2-40B4-BE49-F238E27FC236}">
                  <a16:creationId xmlns:a16="http://schemas.microsoft.com/office/drawing/2014/main" id="{70CACFB1-5FA2-4028-9A26-80B2940B44A4}"/>
                </a:ext>
              </a:extLst>
            </p:cNvPr>
            <p:cNvGrpSpPr/>
            <p:nvPr/>
          </p:nvGrpSpPr>
          <p:grpSpPr>
            <a:xfrm>
              <a:off x="11651050" y="1387108"/>
              <a:ext cx="263858" cy="450000"/>
              <a:chOff x="10620654" y="1322776"/>
              <a:chExt cx="263858" cy="450000"/>
            </a:xfrm>
          </p:grpSpPr>
          <p:sp>
            <p:nvSpPr>
              <p:cNvPr id="37" name="Rectángulo 83">
                <a:extLst>
                  <a:ext uri="{FF2B5EF4-FFF2-40B4-BE49-F238E27FC236}">
                    <a16:creationId xmlns:a16="http://schemas.microsoft.com/office/drawing/2014/main" id="{0D6068CB-625A-4C40-8809-6CC492F6DF06}"/>
                  </a:ext>
                </a:extLst>
              </p:cNvPr>
              <p:cNvSpPr/>
              <p:nvPr/>
            </p:nvSpPr>
            <p:spPr>
              <a:xfrm>
                <a:off x="10620654" y="132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38" name="Rectángulo 84">
                <a:extLst>
                  <a:ext uri="{FF2B5EF4-FFF2-40B4-BE49-F238E27FC236}">
                    <a16:creationId xmlns:a16="http://schemas.microsoft.com/office/drawing/2014/main" id="{8A61D650-BA46-47D2-AECD-64399246BE53}"/>
                  </a:ext>
                </a:extLst>
              </p:cNvPr>
              <p:cNvSpPr/>
              <p:nvPr/>
            </p:nvSpPr>
            <p:spPr>
              <a:xfrm>
                <a:off x="10704512" y="141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grpSp>
      </p:grpSp>
      <p:sp>
        <p:nvSpPr>
          <p:cNvPr id="3" name="Rectángulo 2">
            <a:extLst>
              <a:ext uri="{FF2B5EF4-FFF2-40B4-BE49-F238E27FC236}">
                <a16:creationId xmlns:a16="http://schemas.microsoft.com/office/drawing/2014/main" id="{59FA5239-9FBD-490A-8A07-2ACD5B387CFE}"/>
              </a:ext>
            </a:extLst>
          </p:cNvPr>
          <p:cNvSpPr/>
          <p:nvPr/>
        </p:nvSpPr>
        <p:spPr>
          <a:xfrm>
            <a:off x="2791438" y="4286233"/>
            <a:ext cx="6601084" cy="478914"/>
          </a:xfrm>
          <a:prstGeom prst="rect">
            <a:avLst/>
          </a:prstGeom>
        </p:spPr>
        <p:txBody>
          <a:bodyPr wrap="square">
            <a:spAutoFit/>
          </a:bodyPr>
          <a:lstStyle/>
          <a:p>
            <a:pPr algn="just">
              <a:lnSpc>
                <a:spcPct val="115000"/>
              </a:lnSpc>
              <a:spcAft>
                <a:spcPts val="0"/>
              </a:spcAft>
            </a:pPr>
            <a:r>
              <a:rPr lang="es-MX" sz="2400" dirty="0">
                <a:solidFill>
                  <a:schemeClr val="bg1"/>
                </a:solidFill>
                <a:latin typeface="Century Gothic" panose="020B0502020202020204" pitchFamily="34" charset="0"/>
                <a:ea typeface="Arial" panose="020B0604020202020204" pitchFamily="34" charset="0"/>
                <a:cs typeface="Arial" panose="020B0604020202020204" pitchFamily="34" charset="0"/>
              </a:rPr>
              <a:t>Para calcular el esfuerzo, se requiere </a:t>
            </a:r>
            <a:r>
              <a:rPr lang="es-MX" sz="2400" b="1" dirty="0">
                <a:solidFill>
                  <a:schemeClr val="bg1"/>
                </a:solidFill>
                <a:effectLst>
                  <a:outerShdw blurRad="38100" dist="38100" dir="2700000" algn="tl">
                    <a:srgbClr val="000000">
                      <a:alpha val="43137"/>
                    </a:srgbClr>
                  </a:outerShdw>
                </a:effectLst>
                <a:latin typeface="Century Gothic" panose="020B0502020202020204" pitchFamily="34" charset="0"/>
                <a:ea typeface="Arial" panose="020B0604020202020204" pitchFamily="34" charset="0"/>
                <a:cs typeface="Arial" panose="020B0604020202020204" pitchFamily="34" charset="0"/>
              </a:rPr>
              <a:t>KLDC</a:t>
            </a:r>
          </a:p>
        </p:txBody>
      </p:sp>
      <p:sp>
        <p:nvSpPr>
          <p:cNvPr id="4" name="Rectángulo 3">
            <a:extLst>
              <a:ext uri="{FF2B5EF4-FFF2-40B4-BE49-F238E27FC236}">
                <a16:creationId xmlns:a16="http://schemas.microsoft.com/office/drawing/2014/main" id="{C22C3B12-8F90-4088-BBC7-73DC9F9D2D0A}"/>
              </a:ext>
            </a:extLst>
          </p:cNvPr>
          <p:cNvSpPr/>
          <p:nvPr/>
        </p:nvSpPr>
        <p:spPr>
          <a:xfrm>
            <a:off x="1233965" y="2022631"/>
            <a:ext cx="2525092" cy="603691"/>
          </a:xfrm>
          <a:prstGeom prst="rect">
            <a:avLst/>
          </a:prstGeom>
        </p:spPr>
        <p:txBody>
          <a:bodyPr wrap="square">
            <a:spAutoFit/>
          </a:bodyPr>
          <a:lstStyle/>
          <a:p>
            <a:pPr>
              <a:lnSpc>
                <a:spcPct val="115000"/>
              </a:lnSpc>
              <a:spcBef>
                <a:spcPts val="1600"/>
              </a:spcBef>
              <a:spcAft>
                <a:spcPts val="400"/>
              </a:spcAft>
            </a:pPr>
            <a:r>
              <a:rPr lang="es-MX" sz="3200" b="1" dirty="0">
                <a:solidFill>
                  <a:schemeClr val="lt1"/>
                </a:solidFill>
                <a:latin typeface="DK Breakfast Burrito" panose="02000000000000000000" pitchFamily="50" charset="0"/>
                <a:ea typeface="ChildsWish" panose="02000603000000000000" pitchFamily="2" charset="0"/>
                <a:cs typeface="Angie Atore" panose="00000400000000000000" pitchFamily="2" charset="-79"/>
              </a:rPr>
              <a:t>Punto de Función</a:t>
            </a:r>
          </a:p>
        </p:txBody>
      </p:sp>
      <p:grpSp>
        <p:nvGrpSpPr>
          <p:cNvPr id="19" name="Group 1">
            <a:extLst>
              <a:ext uri="{FF2B5EF4-FFF2-40B4-BE49-F238E27FC236}">
                <a16:creationId xmlns:a16="http://schemas.microsoft.com/office/drawing/2014/main" id="{DB225418-1012-4DDA-A03B-2F626C5C565B}"/>
              </a:ext>
            </a:extLst>
          </p:cNvPr>
          <p:cNvGrpSpPr/>
          <p:nvPr/>
        </p:nvGrpSpPr>
        <p:grpSpPr>
          <a:xfrm>
            <a:off x="721072" y="293740"/>
            <a:ext cx="3427265" cy="1078520"/>
            <a:chOff x="1220274" y="2060847"/>
            <a:chExt cx="4219756" cy="1078520"/>
          </a:xfrm>
        </p:grpSpPr>
        <p:sp>
          <p:nvSpPr>
            <p:cNvPr id="20" name="Parallelogram 38">
              <a:extLst>
                <a:ext uri="{FF2B5EF4-FFF2-40B4-BE49-F238E27FC236}">
                  <a16:creationId xmlns:a16="http://schemas.microsoft.com/office/drawing/2014/main" id="{3AAE6136-E9F9-4608-89CF-28D9F70151D1}"/>
                </a:ext>
              </a:extLst>
            </p:cNvPr>
            <p:cNvSpPr/>
            <p:nvPr/>
          </p:nvSpPr>
          <p:spPr>
            <a:xfrm rot="16200000">
              <a:off x="1008463" y="2272658"/>
              <a:ext cx="834851" cy="411230"/>
            </a:xfrm>
            <a:prstGeom prst="parallelogram">
              <a:avLst>
                <a:gd name="adj" fmla="val 44901"/>
              </a:avLst>
            </a:prstGeom>
            <a:pattFill prst="lgConfetti">
              <a:fgClr>
                <a:schemeClr val="bg2">
                  <a:lumMod val="25000"/>
                </a:schemeClr>
              </a:fgClr>
              <a:bgClr>
                <a:schemeClr val="bg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21" name="Rectangle 56">
              <a:extLst>
                <a:ext uri="{FF2B5EF4-FFF2-40B4-BE49-F238E27FC236}">
                  <a16:creationId xmlns:a16="http://schemas.microsoft.com/office/drawing/2014/main" id="{8471C35E-1275-484C-8A24-235BC1AC8E62}"/>
                </a:ext>
              </a:extLst>
            </p:cNvPr>
            <p:cNvSpPr/>
            <p:nvPr/>
          </p:nvSpPr>
          <p:spPr>
            <a:xfrm>
              <a:off x="1567969" y="2248973"/>
              <a:ext cx="3108972" cy="646724"/>
            </a:xfrm>
            <a:prstGeom prst="rect">
              <a:avLst/>
            </a:prstGeom>
            <a:pattFill prst="lgConfetti">
              <a:fgClr>
                <a:schemeClr val="bg2">
                  <a:lumMod val="25000"/>
                </a:schemeClr>
              </a:fgClr>
              <a:bgClr>
                <a:srgbClr val="A2AFC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22" name="Rectangle 57">
              <a:extLst>
                <a:ext uri="{FF2B5EF4-FFF2-40B4-BE49-F238E27FC236}">
                  <a16:creationId xmlns:a16="http://schemas.microsoft.com/office/drawing/2014/main" id="{1DBF75E4-182A-4D3C-A3F4-A0E1231748AD}"/>
                </a:ext>
              </a:extLst>
            </p:cNvPr>
            <p:cNvSpPr/>
            <p:nvPr/>
          </p:nvSpPr>
          <p:spPr>
            <a:xfrm>
              <a:off x="1758778" y="2418072"/>
              <a:ext cx="3681252" cy="721295"/>
            </a:xfrm>
            <a:prstGeom prst="rect">
              <a:avLst/>
            </a:prstGeom>
            <a:gradFill>
              <a:gsLst>
                <a:gs pos="2000">
                  <a:srgbClr val="1B4C5B"/>
                </a:gs>
                <a:gs pos="51000">
                  <a:srgbClr val="26697E"/>
                </a:gs>
                <a:gs pos="100000">
                  <a:srgbClr val="2E99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800" b="1" dirty="0">
                  <a:latin typeface="DK Breakfast Burrito" panose="02000000000000000000" pitchFamily="50" charset="0"/>
                  <a:ea typeface="ChildsWish" panose="02000603000000000000" pitchFamily="2" charset="0"/>
                  <a:cs typeface="Angie Atore" panose="00000400000000000000" pitchFamily="2" charset="-79"/>
                </a:rPr>
                <a:t>estimación</a:t>
              </a:r>
              <a:endParaRPr lang="es-MX" sz="4000" b="1" dirty="0">
                <a:latin typeface="DK Breakfast Burrito" panose="02000000000000000000" pitchFamily="50" charset="0"/>
                <a:ea typeface="ChildsWish" panose="02000603000000000000" pitchFamily="2" charset="0"/>
                <a:cs typeface="Angie Atore" panose="00000400000000000000" pitchFamily="2" charset="-79"/>
              </a:endParaRPr>
            </a:p>
          </p:txBody>
        </p:sp>
      </p:grpSp>
      <p:sp>
        <p:nvSpPr>
          <p:cNvPr id="2" name="Rectangle 1">
            <a:extLst>
              <a:ext uri="{FF2B5EF4-FFF2-40B4-BE49-F238E27FC236}">
                <a16:creationId xmlns:a16="http://schemas.microsoft.com/office/drawing/2014/main" id="{524FA32E-365B-4C40-BC63-0AECC66EABEE}"/>
              </a:ext>
            </a:extLst>
          </p:cNvPr>
          <p:cNvSpPr/>
          <p:nvPr/>
        </p:nvSpPr>
        <p:spPr>
          <a:xfrm>
            <a:off x="6632257" y="1482297"/>
            <a:ext cx="3866764" cy="769441"/>
          </a:xfrm>
          <a:prstGeom prst="rect">
            <a:avLst/>
          </a:prstGeom>
        </p:spPr>
        <p:txBody>
          <a:bodyPr wrap="none">
            <a:spAutoFit/>
          </a:bodyPr>
          <a:lstStyle/>
          <a:p>
            <a:r>
              <a:rPr lang="es-MX" sz="4400" dirty="0">
                <a:solidFill>
                  <a:schemeClr val="bg1"/>
                </a:solidFill>
                <a:latin typeface="Playlist" pitchFamily="50" charset="0"/>
                <a:ea typeface="Arial" panose="020B0604020202020204" pitchFamily="34" charset="0"/>
                <a:cs typeface="Arial" panose="020B0604020202020204" pitchFamily="34" charset="0"/>
              </a:rPr>
              <a:t>Tipo </a:t>
            </a:r>
            <a:r>
              <a:rPr lang="es-MX" sz="4400" dirty="0">
                <a:solidFill>
                  <a:schemeClr val="accent4"/>
                </a:solidFill>
                <a:latin typeface="Playlist" pitchFamily="50" charset="0"/>
                <a:ea typeface="Arial" panose="020B0604020202020204" pitchFamily="34" charset="0"/>
                <a:cs typeface="Arial" panose="020B0604020202020204" pitchFamily="34" charset="0"/>
              </a:rPr>
              <a:t>semi-acoplado</a:t>
            </a:r>
            <a:endParaRPr lang="es-MX" sz="4400" dirty="0">
              <a:solidFill>
                <a:schemeClr val="accent4"/>
              </a:solidFill>
              <a:latin typeface="Playlist" pitchFamily="50" charset="0"/>
            </a:endParaRP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AB81006-791A-4E31-94C3-45CD56352989}"/>
                  </a:ext>
                </a:extLst>
              </p:cNvPr>
              <p:cNvSpPr/>
              <p:nvPr/>
            </p:nvSpPr>
            <p:spPr>
              <a:xfrm>
                <a:off x="2160994" y="2751695"/>
                <a:ext cx="2440476" cy="607923"/>
              </a:xfrm>
              <a:prstGeom prst="rect">
                <a:avLst/>
              </a:prstGeom>
            </p:spPr>
            <p:txBody>
              <a:bodyPr wrap="none">
                <a:spAutoFit/>
              </a:bodyPr>
              <a:lstStyle/>
              <a:p>
                <a:pPr algn="just">
                  <a:lnSpc>
                    <a:spcPct val="115000"/>
                  </a:lnSpc>
                  <a:spcAft>
                    <a:spcPts val="0"/>
                  </a:spcAft>
                </a:pPr>
                <a14:m>
                  <m:oMath xmlns:m="http://schemas.openxmlformats.org/officeDocument/2006/math">
                    <m:r>
                      <a:rPr lang="es-MX" sz="3200" i="1" smtClean="0">
                        <a:solidFill>
                          <a:schemeClr val="accent4"/>
                        </a:solidFill>
                        <a:latin typeface="Cambria Math" panose="02040503050406030204" pitchFamily="18" charset="0"/>
                        <a:ea typeface="Arial" panose="020B0604020202020204" pitchFamily="34" charset="0"/>
                        <a:cs typeface="Arial" panose="020B0604020202020204" pitchFamily="34" charset="0"/>
                      </a:rPr>
                      <m:t>𝑃𝐹</m:t>
                    </m:r>
                    <m:r>
                      <a:rPr lang="es-MX" sz="3200" i="1">
                        <a:solidFill>
                          <a:schemeClr val="bg1"/>
                        </a:solidFill>
                        <a:latin typeface="Cambria Math" panose="02040503050406030204" pitchFamily="18" charset="0"/>
                        <a:ea typeface="Arial" panose="020B0604020202020204" pitchFamily="34" charset="0"/>
                        <a:cs typeface="Arial" panose="020B0604020202020204" pitchFamily="34" charset="0"/>
                      </a:rPr>
                      <m:t>=139.2 </m:t>
                    </m:r>
                  </m:oMath>
                </a14:m>
                <a:r>
                  <a:rPr lang="es-MX" sz="3200" b="1" dirty="0">
                    <a:solidFill>
                      <a:schemeClr val="bg1"/>
                    </a:solidFill>
                    <a:latin typeface="Century Gothic" panose="020B0502020202020204" pitchFamily="34" charset="0"/>
                    <a:ea typeface="Arial" panose="020B0604020202020204" pitchFamily="34" charset="0"/>
                    <a:cs typeface="Arial" panose="020B0604020202020204" pitchFamily="34" charset="0"/>
                  </a:rPr>
                  <a:t> </a:t>
                </a:r>
                <a:endParaRPr lang="es-MX" sz="3200" dirty="0">
                  <a:solidFill>
                    <a:schemeClr val="bg1"/>
                  </a:solidFill>
                  <a:latin typeface="Century Gothic" panose="020B0502020202020204" pitchFamily="34" charset="0"/>
                  <a:ea typeface="Arial" panose="020B0604020202020204" pitchFamily="34" charset="0"/>
                  <a:cs typeface="Arial" panose="020B0604020202020204" pitchFamily="34" charset="0"/>
                </a:endParaRPr>
              </a:p>
            </p:txBody>
          </p:sp>
        </mc:Choice>
        <mc:Fallback xmlns="">
          <p:sp>
            <p:nvSpPr>
              <p:cNvPr id="5" name="Rectangle 4">
                <a:extLst>
                  <a:ext uri="{FF2B5EF4-FFF2-40B4-BE49-F238E27FC236}">
                    <a16:creationId xmlns:a16="http://schemas.microsoft.com/office/drawing/2014/main" id="{BAB81006-791A-4E31-94C3-45CD56352989}"/>
                  </a:ext>
                </a:extLst>
              </p:cNvPr>
              <p:cNvSpPr>
                <a:spLocks noRot="1" noChangeAspect="1" noMove="1" noResize="1" noEditPoints="1" noAdjustHandles="1" noChangeArrowheads="1" noChangeShapeType="1" noTextEdit="1"/>
              </p:cNvSpPr>
              <p:nvPr/>
            </p:nvSpPr>
            <p:spPr>
              <a:xfrm>
                <a:off x="2160994" y="2751695"/>
                <a:ext cx="2440476" cy="607923"/>
              </a:xfrm>
              <a:prstGeom prst="rect">
                <a:avLst/>
              </a:prstGeom>
              <a:blipFill>
                <a:blip r:embed="rId2"/>
                <a:stretch>
                  <a:fillRect/>
                </a:stretch>
              </a:blipFill>
            </p:spPr>
            <p:txBody>
              <a:bodyPr/>
              <a:lstStyle/>
              <a:p>
                <a:r>
                  <a:rPr lang="es-MX">
                    <a:noFill/>
                  </a:rPr>
                  <a:t> </a:t>
                </a:r>
              </a:p>
            </p:txBody>
          </p:sp>
        </mc:Fallback>
      </mc:AlternateContent>
      <p:sp>
        <p:nvSpPr>
          <p:cNvPr id="6" name="Rectangle 5">
            <a:extLst>
              <a:ext uri="{FF2B5EF4-FFF2-40B4-BE49-F238E27FC236}">
                <a16:creationId xmlns:a16="http://schemas.microsoft.com/office/drawing/2014/main" id="{1A667D76-5ABC-40F8-A543-52893F8E3B99}"/>
              </a:ext>
            </a:extLst>
          </p:cNvPr>
          <p:cNvSpPr/>
          <p:nvPr/>
        </p:nvSpPr>
        <p:spPr>
          <a:xfrm>
            <a:off x="6897554" y="2341738"/>
            <a:ext cx="3541354" cy="479170"/>
          </a:xfrm>
          <a:prstGeom prst="rect">
            <a:avLst/>
          </a:prstGeom>
        </p:spPr>
        <p:txBody>
          <a:bodyPr wrap="none">
            <a:spAutoFit/>
          </a:bodyPr>
          <a:lstStyle/>
          <a:p>
            <a:pPr algn="just">
              <a:lnSpc>
                <a:spcPct val="115000"/>
              </a:lnSpc>
              <a:spcAft>
                <a:spcPts val="0"/>
              </a:spcAft>
            </a:pPr>
            <a:r>
              <a:rPr lang="es-MX" sz="2400" dirty="0">
                <a:solidFill>
                  <a:schemeClr val="bg1"/>
                </a:solidFill>
                <a:latin typeface="Century Gothic" panose="020B0502020202020204" pitchFamily="34" charset="0"/>
                <a:ea typeface="Arial" panose="020B0604020202020204" pitchFamily="34" charset="0"/>
                <a:cs typeface="Arial" panose="020B0604020202020204" pitchFamily="34" charset="0"/>
              </a:rPr>
              <a:t>es menor de 300KLDC.</a:t>
            </a:r>
          </a:p>
        </p:txBody>
      </p:sp>
      <p:sp>
        <p:nvSpPr>
          <p:cNvPr id="7" name="TextBox 6">
            <a:extLst>
              <a:ext uri="{FF2B5EF4-FFF2-40B4-BE49-F238E27FC236}">
                <a16:creationId xmlns:a16="http://schemas.microsoft.com/office/drawing/2014/main" id="{574F1ADB-AB07-4322-B296-30AD9B3FBC0B}"/>
              </a:ext>
            </a:extLst>
          </p:cNvPr>
          <p:cNvSpPr txBox="1"/>
          <p:nvPr/>
        </p:nvSpPr>
        <p:spPr>
          <a:xfrm>
            <a:off x="6726798" y="1002928"/>
            <a:ext cx="4656722" cy="369332"/>
          </a:xfrm>
          <a:prstGeom prst="rect">
            <a:avLst/>
          </a:prstGeom>
          <a:noFill/>
        </p:spPr>
        <p:txBody>
          <a:bodyPr wrap="square" rtlCol="0">
            <a:spAutoFit/>
          </a:bodyPr>
          <a:lstStyle/>
          <a:p>
            <a:r>
              <a:rPr lang="es-MX" spc="3000" dirty="0">
                <a:solidFill>
                  <a:schemeClr val="bg1"/>
                </a:solidFill>
                <a:latin typeface="Century Gothic" panose="020B0502020202020204" pitchFamily="34" charset="0"/>
              </a:rPr>
              <a:t>PROYECTO</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D9CDEE5D-A15F-405C-9E0F-C01C6650E479}"/>
                  </a:ext>
                </a:extLst>
              </p:cNvPr>
              <p:cNvSpPr/>
              <p:nvPr/>
            </p:nvSpPr>
            <p:spPr>
              <a:xfrm>
                <a:off x="4567980" y="4976819"/>
                <a:ext cx="3048000" cy="658642"/>
              </a:xfrm>
              <a:prstGeom prst="rect">
                <a:avLst/>
              </a:prstGeom>
            </p:spPr>
            <p:txBody>
              <a:bodyPr wrap="square">
                <a:spAutoFit/>
              </a:bodyPr>
              <a:lstStyle/>
              <a:p>
                <a:pPr algn="just">
                  <a:lnSpc>
                    <a:spcPct val="115000"/>
                  </a:lnSpc>
                  <a:spcAft>
                    <a:spcPts val="0"/>
                  </a:spcAft>
                </a:pPr>
                <a14:m>
                  <m:oMathPara xmlns:m="http://schemas.openxmlformats.org/officeDocument/2006/math">
                    <m:oMathParaPr>
                      <m:jc m:val="centerGroup"/>
                    </m:oMathParaPr>
                    <m:oMath xmlns:m="http://schemas.openxmlformats.org/officeDocument/2006/math">
                      <m:r>
                        <a:rPr lang="es-MX" sz="3200" i="1" smtClean="0">
                          <a:solidFill>
                            <a:schemeClr val="accent4"/>
                          </a:solidFill>
                          <a:latin typeface="Cambria Math" panose="02040503050406030204" pitchFamily="18" charset="0"/>
                          <a:ea typeface="Arial" panose="020B0604020202020204" pitchFamily="34" charset="0"/>
                          <a:cs typeface="Arial" panose="020B0604020202020204" pitchFamily="34" charset="0"/>
                        </a:rPr>
                        <m:t>𝐾𝐿𝐷𝐶</m:t>
                      </m:r>
                      <m:r>
                        <a:rPr lang="es-MX" sz="3200" i="1">
                          <a:solidFill>
                            <a:schemeClr val="bg1"/>
                          </a:solidFill>
                          <a:latin typeface="Cambria Math" panose="02040503050406030204" pitchFamily="18" charset="0"/>
                          <a:ea typeface="Arial" panose="020B0604020202020204" pitchFamily="34" charset="0"/>
                          <a:cs typeface="Arial" panose="020B0604020202020204" pitchFamily="34" charset="0"/>
                        </a:rPr>
                        <m:t>=7</m:t>
                      </m:r>
                      <m:r>
                        <a:rPr lang="es-MX" sz="3200" b="0" i="1" smtClean="0">
                          <a:solidFill>
                            <a:schemeClr val="bg1"/>
                          </a:solidFill>
                          <a:latin typeface="Cambria Math" panose="02040503050406030204" pitchFamily="18" charset="0"/>
                          <a:ea typeface="Arial" panose="020B0604020202020204" pitchFamily="34" charset="0"/>
                          <a:cs typeface="Arial" panose="020B0604020202020204" pitchFamily="34" charset="0"/>
                        </a:rPr>
                        <m:t>.</m:t>
                      </m:r>
                      <m:r>
                        <a:rPr lang="es-MX" sz="3200" i="1">
                          <a:solidFill>
                            <a:schemeClr val="bg1"/>
                          </a:solidFill>
                          <a:latin typeface="Cambria Math" panose="02040503050406030204" pitchFamily="18" charset="0"/>
                          <a:ea typeface="Arial" panose="020B0604020202020204" pitchFamily="34" charset="0"/>
                          <a:cs typeface="Arial" panose="020B0604020202020204" pitchFamily="34" charset="0"/>
                        </a:rPr>
                        <m:t>656</m:t>
                      </m:r>
                    </m:oMath>
                  </m:oMathPara>
                </a14:m>
                <a:endParaRPr lang="es-MX" sz="3200" i="1" dirty="0">
                  <a:solidFill>
                    <a:schemeClr val="bg1"/>
                  </a:solidFill>
                  <a:latin typeface="Cambria Math" panose="02040503050406030204" pitchFamily="18" charset="0"/>
                  <a:ea typeface="Arial" panose="020B0604020202020204" pitchFamily="34" charset="0"/>
                  <a:cs typeface="Arial" panose="020B0604020202020204" pitchFamily="34" charset="0"/>
                </a:endParaRPr>
              </a:p>
            </p:txBody>
          </p:sp>
        </mc:Choice>
        <mc:Fallback xmlns="">
          <p:sp>
            <p:nvSpPr>
              <p:cNvPr id="8" name="Rectangle 7">
                <a:extLst>
                  <a:ext uri="{FF2B5EF4-FFF2-40B4-BE49-F238E27FC236}">
                    <a16:creationId xmlns:a16="http://schemas.microsoft.com/office/drawing/2014/main" id="{D9CDEE5D-A15F-405C-9E0F-C01C6650E479}"/>
                  </a:ext>
                </a:extLst>
              </p:cNvPr>
              <p:cNvSpPr>
                <a:spLocks noRot="1" noChangeAspect="1" noMove="1" noResize="1" noEditPoints="1" noAdjustHandles="1" noChangeArrowheads="1" noChangeShapeType="1" noTextEdit="1"/>
              </p:cNvSpPr>
              <p:nvPr/>
            </p:nvSpPr>
            <p:spPr>
              <a:xfrm>
                <a:off x="4567980" y="4976819"/>
                <a:ext cx="3048000" cy="658642"/>
              </a:xfrm>
              <a:prstGeom prst="rect">
                <a:avLst/>
              </a:prstGeom>
              <a:blipFill>
                <a:blip r:embed="rId3"/>
                <a:stretch>
                  <a:fillRect/>
                </a:stretch>
              </a:blipFill>
            </p:spPr>
            <p:txBody>
              <a:bodyPr/>
              <a:lstStyle/>
              <a:p>
                <a:r>
                  <a:rPr lang="es-MX">
                    <a:noFill/>
                  </a:rPr>
                  <a:t> </a:t>
                </a:r>
              </a:p>
            </p:txBody>
          </p:sp>
        </mc:Fallback>
      </mc:AlternateContent>
      <p:sp>
        <p:nvSpPr>
          <p:cNvPr id="9" name="Half Frame 8">
            <a:extLst>
              <a:ext uri="{FF2B5EF4-FFF2-40B4-BE49-F238E27FC236}">
                <a16:creationId xmlns:a16="http://schemas.microsoft.com/office/drawing/2014/main" id="{006CD237-5E77-4A93-8089-DA8149A4A775}"/>
              </a:ext>
            </a:extLst>
          </p:cNvPr>
          <p:cNvSpPr/>
          <p:nvPr/>
        </p:nvSpPr>
        <p:spPr>
          <a:xfrm>
            <a:off x="6323456" y="607498"/>
            <a:ext cx="721304" cy="606782"/>
          </a:xfrm>
          <a:prstGeom prst="halfFrame">
            <a:avLst>
              <a:gd name="adj1" fmla="val 12871"/>
              <a:gd name="adj2" fmla="val 1400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26" name="Half Frame 25">
            <a:extLst>
              <a:ext uri="{FF2B5EF4-FFF2-40B4-BE49-F238E27FC236}">
                <a16:creationId xmlns:a16="http://schemas.microsoft.com/office/drawing/2014/main" id="{CEDA9650-99CA-4B94-96F5-D837D5D131D8}"/>
              </a:ext>
            </a:extLst>
          </p:cNvPr>
          <p:cNvSpPr/>
          <p:nvPr/>
        </p:nvSpPr>
        <p:spPr>
          <a:xfrm flipH="1" flipV="1">
            <a:off x="10438908" y="2450368"/>
            <a:ext cx="721304" cy="606782"/>
          </a:xfrm>
          <a:prstGeom prst="halfFrame">
            <a:avLst>
              <a:gd name="adj1" fmla="val 12871"/>
              <a:gd name="adj2" fmla="val 1400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grpSp>
        <p:nvGrpSpPr>
          <p:cNvPr id="14" name="Group 13">
            <a:extLst>
              <a:ext uri="{FF2B5EF4-FFF2-40B4-BE49-F238E27FC236}">
                <a16:creationId xmlns:a16="http://schemas.microsoft.com/office/drawing/2014/main" id="{946D53C0-FB44-4E0C-8932-0A48E79065B7}"/>
              </a:ext>
            </a:extLst>
          </p:cNvPr>
          <p:cNvGrpSpPr/>
          <p:nvPr/>
        </p:nvGrpSpPr>
        <p:grpSpPr>
          <a:xfrm>
            <a:off x="4567980" y="5186688"/>
            <a:ext cx="3048000" cy="448773"/>
            <a:chOff x="4567980" y="5186688"/>
            <a:chExt cx="3048000" cy="448773"/>
          </a:xfrm>
        </p:grpSpPr>
        <p:cxnSp>
          <p:nvCxnSpPr>
            <p:cNvPr id="11" name="Straight Connector 10">
              <a:extLst>
                <a:ext uri="{FF2B5EF4-FFF2-40B4-BE49-F238E27FC236}">
                  <a16:creationId xmlns:a16="http://schemas.microsoft.com/office/drawing/2014/main" id="{CDBAF98E-3268-4ECF-AE59-B2ACCEB86C95}"/>
                </a:ext>
              </a:extLst>
            </p:cNvPr>
            <p:cNvCxnSpPr/>
            <p:nvPr/>
          </p:nvCxnSpPr>
          <p:spPr>
            <a:xfrm>
              <a:off x="4567980" y="5200892"/>
              <a:ext cx="0" cy="4345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EA9E885-CE20-481A-A5CE-7566685DEA41}"/>
                </a:ext>
              </a:extLst>
            </p:cNvPr>
            <p:cNvCxnSpPr/>
            <p:nvPr/>
          </p:nvCxnSpPr>
          <p:spPr>
            <a:xfrm>
              <a:off x="7615980" y="5186688"/>
              <a:ext cx="0" cy="4345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F8AD81A-DCF9-4480-B499-C650F327253D}"/>
                </a:ext>
              </a:extLst>
            </p:cNvPr>
            <p:cNvCxnSpPr/>
            <p:nvPr/>
          </p:nvCxnSpPr>
          <p:spPr>
            <a:xfrm>
              <a:off x="4567980" y="5635461"/>
              <a:ext cx="304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F70F1059-C536-4A01-AB15-BD421F15AC2E}"/>
              </a:ext>
            </a:extLst>
          </p:cNvPr>
          <p:cNvGrpSpPr/>
          <p:nvPr/>
        </p:nvGrpSpPr>
        <p:grpSpPr>
          <a:xfrm>
            <a:off x="1857232" y="3036218"/>
            <a:ext cx="3048000" cy="448773"/>
            <a:chOff x="4567980" y="5186688"/>
            <a:chExt cx="3048000" cy="448773"/>
          </a:xfrm>
        </p:grpSpPr>
        <p:cxnSp>
          <p:nvCxnSpPr>
            <p:cNvPr id="41" name="Straight Connector 40">
              <a:extLst>
                <a:ext uri="{FF2B5EF4-FFF2-40B4-BE49-F238E27FC236}">
                  <a16:creationId xmlns:a16="http://schemas.microsoft.com/office/drawing/2014/main" id="{C6846382-9D1A-4F04-9A2B-5BF373944FC8}"/>
                </a:ext>
              </a:extLst>
            </p:cNvPr>
            <p:cNvCxnSpPr/>
            <p:nvPr/>
          </p:nvCxnSpPr>
          <p:spPr>
            <a:xfrm>
              <a:off x="4567980" y="5200892"/>
              <a:ext cx="0" cy="4345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70F43E7-66D3-4BA6-B994-9368417F72AA}"/>
                </a:ext>
              </a:extLst>
            </p:cNvPr>
            <p:cNvCxnSpPr/>
            <p:nvPr/>
          </p:nvCxnSpPr>
          <p:spPr>
            <a:xfrm>
              <a:off x="7615980" y="5186688"/>
              <a:ext cx="0" cy="4345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D278B1F-2316-4A6E-9CD0-60FF8699BAD3}"/>
                </a:ext>
              </a:extLst>
            </p:cNvPr>
            <p:cNvCxnSpPr/>
            <p:nvPr/>
          </p:nvCxnSpPr>
          <p:spPr>
            <a:xfrm>
              <a:off x="4567980" y="5635461"/>
              <a:ext cx="304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4" name="Rectangle 34">
            <a:extLst>
              <a:ext uri="{FF2B5EF4-FFF2-40B4-BE49-F238E27FC236}">
                <a16:creationId xmlns:a16="http://schemas.microsoft.com/office/drawing/2014/main" id="{A886DC6D-23C1-4C49-81FB-5746145F6BAA}"/>
              </a:ext>
            </a:extLst>
          </p:cNvPr>
          <p:cNvSpPr/>
          <p:nvPr/>
        </p:nvSpPr>
        <p:spPr>
          <a:xfrm rot="5400000">
            <a:off x="5657575" y="845797"/>
            <a:ext cx="885009" cy="10764704"/>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367510 w 781527"/>
              <a:gd name="connsiteY0" fmla="*/ 0 h 10753201"/>
              <a:gd name="connsiteX1" fmla="*/ 781527 w 781527"/>
              <a:gd name="connsiteY1" fmla="*/ 0 h 10753201"/>
              <a:gd name="connsiteX2" fmla="*/ 781527 w 781527"/>
              <a:gd name="connsiteY2" fmla="*/ 10753201 h 10753201"/>
              <a:gd name="connsiteX3" fmla="*/ 367510 w 781527"/>
              <a:gd name="connsiteY3" fmla="*/ 10753201 h 10753201"/>
              <a:gd name="connsiteX4" fmla="*/ 55 w 781527"/>
              <a:gd name="connsiteY4" fmla="*/ 771860 h 10753201"/>
              <a:gd name="connsiteX5" fmla="*/ 367510 w 781527"/>
              <a:gd name="connsiteY5" fmla="*/ 0 h 10753201"/>
              <a:gd name="connsiteX0" fmla="*/ 368308 w 782325"/>
              <a:gd name="connsiteY0" fmla="*/ 0 h 10753201"/>
              <a:gd name="connsiteX1" fmla="*/ 782325 w 782325"/>
              <a:gd name="connsiteY1" fmla="*/ 0 h 10753201"/>
              <a:gd name="connsiteX2" fmla="*/ 782325 w 782325"/>
              <a:gd name="connsiteY2" fmla="*/ 10753201 h 10753201"/>
              <a:gd name="connsiteX3" fmla="*/ 368308 w 782325"/>
              <a:gd name="connsiteY3" fmla="*/ 10753201 h 10753201"/>
              <a:gd name="connsiteX4" fmla="*/ 649782 w 782325"/>
              <a:gd name="connsiteY4" fmla="*/ 3544557 h 10753201"/>
              <a:gd name="connsiteX5" fmla="*/ 853 w 782325"/>
              <a:gd name="connsiteY5" fmla="*/ 771860 h 10753201"/>
              <a:gd name="connsiteX6" fmla="*/ 368308 w 782325"/>
              <a:gd name="connsiteY6" fmla="*/ 0 h 10753201"/>
              <a:gd name="connsiteX0" fmla="*/ 13754 w 427771"/>
              <a:gd name="connsiteY0" fmla="*/ 0 h 10753201"/>
              <a:gd name="connsiteX1" fmla="*/ 427771 w 427771"/>
              <a:gd name="connsiteY1" fmla="*/ 0 h 10753201"/>
              <a:gd name="connsiteX2" fmla="*/ 427771 w 427771"/>
              <a:gd name="connsiteY2" fmla="*/ 10753201 h 10753201"/>
              <a:gd name="connsiteX3" fmla="*/ 13754 w 427771"/>
              <a:gd name="connsiteY3" fmla="*/ 10753201 h 10753201"/>
              <a:gd name="connsiteX4" fmla="*/ 295228 w 427771"/>
              <a:gd name="connsiteY4" fmla="*/ 3544557 h 10753201"/>
              <a:gd name="connsiteX5" fmla="*/ 127899 w 427771"/>
              <a:gd name="connsiteY5" fmla="*/ 992850 h 10753201"/>
              <a:gd name="connsiteX6" fmla="*/ 13754 w 427771"/>
              <a:gd name="connsiteY6" fmla="*/ 0 h 10753201"/>
              <a:gd name="connsiteX0" fmla="*/ 13754 w 427771"/>
              <a:gd name="connsiteY0" fmla="*/ 0 h 10753201"/>
              <a:gd name="connsiteX1" fmla="*/ 427771 w 427771"/>
              <a:gd name="connsiteY1" fmla="*/ 0 h 10753201"/>
              <a:gd name="connsiteX2" fmla="*/ 427771 w 427771"/>
              <a:gd name="connsiteY2" fmla="*/ 10753201 h 10753201"/>
              <a:gd name="connsiteX3" fmla="*/ 13754 w 427771"/>
              <a:gd name="connsiteY3" fmla="*/ 10753201 h 10753201"/>
              <a:gd name="connsiteX4" fmla="*/ 295228 w 427771"/>
              <a:gd name="connsiteY4" fmla="*/ 4782095 h 10753201"/>
              <a:gd name="connsiteX5" fmla="*/ 127899 w 427771"/>
              <a:gd name="connsiteY5" fmla="*/ 992850 h 10753201"/>
              <a:gd name="connsiteX6" fmla="*/ 13754 w 427771"/>
              <a:gd name="connsiteY6" fmla="*/ 0 h 10753201"/>
              <a:gd name="connsiteX0" fmla="*/ 13754 w 427771"/>
              <a:gd name="connsiteY0" fmla="*/ 0 h 10753201"/>
              <a:gd name="connsiteX1" fmla="*/ 427771 w 427771"/>
              <a:gd name="connsiteY1" fmla="*/ 0 h 10753201"/>
              <a:gd name="connsiteX2" fmla="*/ 427771 w 427771"/>
              <a:gd name="connsiteY2" fmla="*/ 10753201 h 10753201"/>
              <a:gd name="connsiteX3" fmla="*/ 13754 w 427771"/>
              <a:gd name="connsiteY3" fmla="*/ 10753201 h 10753201"/>
              <a:gd name="connsiteX4" fmla="*/ 295228 w 427771"/>
              <a:gd name="connsiteY4" fmla="*/ 4782095 h 10753201"/>
              <a:gd name="connsiteX5" fmla="*/ 275486 w 427771"/>
              <a:gd name="connsiteY5" fmla="*/ 1331698 h 10753201"/>
              <a:gd name="connsiteX6" fmla="*/ 13754 w 427771"/>
              <a:gd name="connsiteY6" fmla="*/ 0 h 10753201"/>
              <a:gd name="connsiteX0" fmla="*/ 13754 w 427771"/>
              <a:gd name="connsiteY0" fmla="*/ 0 h 10753201"/>
              <a:gd name="connsiteX1" fmla="*/ 427771 w 427771"/>
              <a:gd name="connsiteY1" fmla="*/ 0 h 10753201"/>
              <a:gd name="connsiteX2" fmla="*/ 427771 w 427771"/>
              <a:gd name="connsiteY2" fmla="*/ 10753201 h 10753201"/>
              <a:gd name="connsiteX3" fmla="*/ 13754 w 427771"/>
              <a:gd name="connsiteY3" fmla="*/ 10753201 h 10753201"/>
              <a:gd name="connsiteX4" fmla="*/ 295228 w 427771"/>
              <a:gd name="connsiteY4" fmla="*/ 4782095 h 10753201"/>
              <a:gd name="connsiteX5" fmla="*/ 275486 w 427771"/>
              <a:gd name="connsiteY5" fmla="*/ 1331698 h 10753201"/>
              <a:gd name="connsiteX6" fmla="*/ 13754 w 427771"/>
              <a:gd name="connsiteY6" fmla="*/ 0 h 10753201"/>
              <a:gd name="connsiteX0" fmla="*/ 13754 w 427771"/>
              <a:gd name="connsiteY0" fmla="*/ 0 h 10753201"/>
              <a:gd name="connsiteX1" fmla="*/ 427771 w 427771"/>
              <a:gd name="connsiteY1" fmla="*/ 0 h 10753201"/>
              <a:gd name="connsiteX2" fmla="*/ 427771 w 427771"/>
              <a:gd name="connsiteY2" fmla="*/ 10753201 h 10753201"/>
              <a:gd name="connsiteX3" fmla="*/ 13754 w 427771"/>
              <a:gd name="connsiteY3" fmla="*/ 10753201 h 10753201"/>
              <a:gd name="connsiteX4" fmla="*/ 295228 w 427771"/>
              <a:gd name="connsiteY4" fmla="*/ 4782095 h 10753201"/>
              <a:gd name="connsiteX5" fmla="*/ 3615 w 427771"/>
              <a:gd name="connsiteY5" fmla="*/ 1906268 h 10753201"/>
              <a:gd name="connsiteX6" fmla="*/ 13754 w 427771"/>
              <a:gd name="connsiteY6" fmla="*/ 0 h 10753201"/>
              <a:gd name="connsiteX0" fmla="*/ 14666 w 428683"/>
              <a:gd name="connsiteY0" fmla="*/ 0 h 10753201"/>
              <a:gd name="connsiteX1" fmla="*/ 428683 w 428683"/>
              <a:gd name="connsiteY1" fmla="*/ 0 h 10753201"/>
              <a:gd name="connsiteX2" fmla="*/ 428683 w 428683"/>
              <a:gd name="connsiteY2" fmla="*/ 10753201 h 10753201"/>
              <a:gd name="connsiteX3" fmla="*/ 14666 w 428683"/>
              <a:gd name="connsiteY3" fmla="*/ 10753201 h 10753201"/>
              <a:gd name="connsiteX4" fmla="*/ 265070 w 428683"/>
              <a:gd name="connsiteY4" fmla="*/ 3839205 h 10753201"/>
              <a:gd name="connsiteX5" fmla="*/ 4527 w 428683"/>
              <a:gd name="connsiteY5" fmla="*/ 1906268 h 10753201"/>
              <a:gd name="connsiteX6" fmla="*/ 14666 w 428683"/>
              <a:gd name="connsiteY6" fmla="*/ 0 h 10753201"/>
              <a:gd name="connsiteX0" fmla="*/ 19149 w 433166"/>
              <a:gd name="connsiteY0" fmla="*/ 0 h 10753201"/>
              <a:gd name="connsiteX1" fmla="*/ 433166 w 433166"/>
              <a:gd name="connsiteY1" fmla="*/ 0 h 10753201"/>
              <a:gd name="connsiteX2" fmla="*/ 433166 w 433166"/>
              <a:gd name="connsiteY2" fmla="*/ 10753201 h 10753201"/>
              <a:gd name="connsiteX3" fmla="*/ 19149 w 433166"/>
              <a:gd name="connsiteY3" fmla="*/ 10753201 h 10753201"/>
              <a:gd name="connsiteX4" fmla="*/ 43972 w 433166"/>
              <a:gd name="connsiteY4" fmla="*/ 5223527 h 10753201"/>
              <a:gd name="connsiteX5" fmla="*/ 269553 w 433166"/>
              <a:gd name="connsiteY5" fmla="*/ 3839205 h 10753201"/>
              <a:gd name="connsiteX6" fmla="*/ 9010 w 433166"/>
              <a:gd name="connsiteY6" fmla="*/ 1906268 h 10753201"/>
              <a:gd name="connsiteX7" fmla="*/ 19149 w 433166"/>
              <a:gd name="connsiteY7" fmla="*/ 0 h 10753201"/>
              <a:gd name="connsiteX0" fmla="*/ 12127 w 426144"/>
              <a:gd name="connsiteY0" fmla="*/ 0 h 10753201"/>
              <a:gd name="connsiteX1" fmla="*/ 426144 w 426144"/>
              <a:gd name="connsiteY1" fmla="*/ 0 h 10753201"/>
              <a:gd name="connsiteX2" fmla="*/ 426144 w 426144"/>
              <a:gd name="connsiteY2" fmla="*/ 10753201 h 10753201"/>
              <a:gd name="connsiteX3" fmla="*/ 12127 w 426144"/>
              <a:gd name="connsiteY3" fmla="*/ 10753201 h 10753201"/>
              <a:gd name="connsiteX4" fmla="*/ 36950 w 426144"/>
              <a:gd name="connsiteY4" fmla="*/ 5223527 h 10753201"/>
              <a:gd name="connsiteX5" fmla="*/ 262531 w 426144"/>
              <a:gd name="connsiteY5" fmla="*/ 3839205 h 10753201"/>
              <a:gd name="connsiteX6" fmla="*/ 1988 w 426144"/>
              <a:gd name="connsiteY6" fmla="*/ 1906268 h 10753201"/>
              <a:gd name="connsiteX7" fmla="*/ 12127 w 426144"/>
              <a:gd name="connsiteY7" fmla="*/ 0 h 10753201"/>
              <a:gd name="connsiteX0" fmla="*/ 12127 w 426144"/>
              <a:gd name="connsiteY0" fmla="*/ 0 h 10753201"/>
              <a:gd name="connsiteX1" fmla="*/ 426144 w 426144"/>
              <a:gd name="connsiteY1" fmla="*/ 0 h 10753201"/>
              <a:gd name="connsiteX2" fmla="*/ 426144 w 426144"/>
              <a:gd name="connsiteY2" fmla="*/ 10753201 h 10753201"/>
              <a:gd name="connsiteX3" fmla="*/ 12127 w 426144"/>
              <a:gd name="connsiteY3" fmla="*/ 10753201 h 10753201"/>
              <a:gd name="connsiteX4" fmla="*/ 332124 w 426144"/>
              <a:gd name="connsiteY4" fmla="*/ 7654411 h 10753201"/>
              <a:gd name="connsiteX5" fmla="*/ 36950 w 426144"/>
              <a:gd name="connsiteY5" fmla="*/ 5223527 h 10753201"/>
              <a:gd name="connsiteX6" fmla="*/ 262531 w 426144"/>
              <a:gd name="connsiteY6" fmla="*/ 3839205 h 10753201"/>
              <a:gd name="connsiteX7" fmla="*/ 1988 w 426144"/>
              <a:gd name="connsiteY7" fmla="*/ 1906268 h 10753201"/>
              <a:gd name="connsiteX8" fmla="*/ 12127 w 426144"/>
              <a:gd name="connsiteY8" fmla="*/ 0 h 10753201"/>
              <a:gd name="connsiteX0" fmla="*/ 52102 w 466119"/>
              <a:gd name="connsiteY0" fmla="*/ 0 h 10753201"/>
              <a:gd name="connsiteX1" fmla="*/ 466119 w 466119"/>
              <a:gd name="connsiteY1" fmla="*/ 0 h 10753201"/>
              <a:gd name="connsiteX2" fmla="*/ 466119 w 466119"/>
              <a:gd name="connsiteY2" fmla="*/ 10753201 h 10753201"/>
              <a:gd name="connsiteX3" fmla="*/ 52102 w 466119"/>
              <a:gd name="connsiteY3" fmla="*/ 10753201 h 10753201"/>
              <a:gd name="connsiteX4" fmla="*/ 22552 w 466119"/>
              <a:gd name="connsiteY4" fmla="*/ 9201337 h 10753201"/>
              <a:gd name="connsiteX5" fmla="*/ 372099 w 466119"/>
              <a:gd name="connsiteY5" fmla="*/ 7654411 h 10753201"/>
              <a:gd name="connsiteX6" fmla="*/ 76925 w 466119"/>
              <a:gd name="connsiteY6" fmla="*/ 5223527 h 10753201"/>
              <a:gd name="connsiteX7" fmla="*/ 302506 w 466119"/>
              <a:gd name="connsiteY7" fmla="*/ 3839205 h 10753201"/>
              <a:gd name="connsiteX8" fmla="*/ 41963 w 466119"/>
              <a:gd name="connsiteY8" fmla="*/ 1906268 h 10753201"/>
              <a:gd name="connsiteX9" fmla="*/ 52102 w 466119"/>
              <a:gd name="connsiteY9" fmla="*/ 0 h 1075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6119" h="10753201">
                <a:moveTo>
                  <a:pt x="52102" y="0"/>
                </a:moveTo>
                <a:lnTo>
                  <a:pt x="466119" y="0"/>
                </a:lnTo>
                <a:lnTo>
                  <a:pt x="466119" y="10753201"/>
                </a:lnTo>
                <a:lnTo>
                  <a:pt x="52102" y="10753201"/>
                </a:lnTo>
                <a:cubicBezTo>
                  <a:pt x="23486" y="10381607"/>
                  <a:pt x="-30781" y="9717802"/>
                  <a:pt x="22552" y="9201337"/>
                </a:cubicBezTo>
                <a:cubicBezTo>
                  <a:pt x="75885" y="8684872"/>
                  <a:pt x="408348" y="8204429"/>
                  <a:pt x="372099" y="7654411"/>
                </a:cubicBezTo>
                <a:cubicBezTo>
                  <a:pt x="335850" y="7104393"/>
                  <a:pt x="61337" y="5770999"/>
                  <a:pt x="76925" y="5223527"/>
                </a:cubicBezTo>
                <a:cubicBezTo>
                  <a:pt x="118659" y="4071194"/>
                  <a:pt x="336815" y="4517309"/>
                  <a:pt x="302506" y="3839205"/>
                </a:cubicBezTo>
                <a:cubicBezTo>
                  <a:pt x="268197" y="3161101"/>
                  <a:pt x="15133" y="2880486"/>
                  <a:pt x="41963" y="1906268"/>
                </a:cubicBezTo>
                <a:cubicBezTo>
                  <a:pt x="226590" y="563676"/>
                  <a:pt x="139346" y="443899"/>
                  <a:pt x="52102" y="0"/>
                </a:cubicBezTo>
                <a:close/>
              </a:path>
            </a:pathLst>
          </a:custGeom>
          <a:blipFill dpi="0" rotWithShape="1">
            <a:blip r:embed="rId4"/>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34751640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1A35"/>
        </a:solidFill>
        <a:effectLst/>
      </p:bgPr>
    </p:bg>
    <p:spTree>
      <p:nvGrpSpPr>
        <p:cNvPr id="1" name=""/>
        <p:cNvGrpSpPr/>
        <p:nvPr/>
      </p:nvGrpSpPr>
      <p:grpSpPr>
        <a:xfrm>
          <a:off x="0" y="0"/>
          <a:ext cx="0" cy="0"/>
          <a:chOff x="0" y="0"/>
          <a:chExt cx="0" cy="0"/>
        </a:xfrm>
      </p:grpSpPr>
      <p:grpSp>
        <p:nvGrpSpPr>
          <p:cNvPr id="27" name="Grupo 86">
            <a:extLst>
              <a:ext uri="{FF2B5EF4-FFF2-40B4-BE49-F238E27FC236}">
                <a16:creationId xmlns:a16="http://schemas.microsoft.com/office/drawing/2014/main" id="{9EF3FD3F-E87D-4CD5-9280-52D8122EAC4E}"/>
              </a:ext>
            </a:extLst>
          </p:cNvPr>
          <p:cNvGrpSpPr/>
          <p:nvPr/>
        </p:nvGrpSpPr>
        <p:grpSpPr>
          <a:xfrm>
            <a:off x="0" y="0"/>
            <a:ext cx="12192000" cy="6858000"/>
            <a:chOff x="0" y="0"/>
            <a:chExt cx="12192000" cy="6858000"/>
          </a:xfrm>
        </p:grpSpPr>
        <p:sp>
          <p:nvSpPr>
            <p:cNvPr id="28" name="Rectángulo: esquinas redondeadas 12">
              <a:extLst>
                <a:ext uri="{FF2B5EF4-FFF2-40B4-BE49-F238E27FC236}">
                  <a16:creationId xmlns:a16="http://schemas.microsoft.com/office/drawing/2014/main" id="{6D010B96-022A-4267-980C-4D7A7A78405D}"/>
                </a:ext>
              </a:extLst>
            </p:cNvPr>
            <p:cNvSpPr/>
            <p:nvPr/>
          </p:nvSpPr>
          <p:spPr>
            <a:xfrm>
              <a:off x="0" y="0"/>
              <a:ext cx="12192000" cy="6858000"/>
            </a:xfrm>
            <a:prstGeom prst="roundRect">
              <a:avLst>
                <a:gd name="adj" fmla="val 8257"/>
              </a:avLst>
            </a:prstGeom>
            <a:solidFill>
              <a:srgbClr val="14AC79"/>
            </a:solidFill>
            <a:ln>
              <a:noFill/>
            </a:ln>
            <a:scene3d>
              <a:camera prst="orthographicFront"/>
              <a:lightRig rig="threePt" dir="t"/>
            </a:scene3d>
            <a:sp3d prstMaterial="metal">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 name="Rectángulo: esquinas redondeadas 74">
              <a:extLst>
                <a:ext uri="{FF2B5EF4-FFF2-40B4-BE49-F238E27FC236}">
                  <a16:creationId xmlns:a16="http://schemas.microsoft.com/office/drawing/2014/main" id="{B562DF08-ABF7-4827-A2DF-92B3B3729611}"/>
                </a:ext>
              </a:extLst>
            </p:cNvPr>
            <p:cNvSpPr/>
            <p:nvPr/>
          </p:nvSpPr>
          <p:spPr>
            <a:xfrm>
              <a:off x="85380" y="90000"/>
              <a:ext cx="12013200" cy="6678000"/>
            </a:xfrm>
            <a:prstGeom prst="roundRect">
              <a:avLst>
                <a:gd name="adj" fmla="val 825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0" name="Rectángulo: esquinas redondeadas 75">
              <a:extLst>
                <a:ext uri="{FF2B5EF4-FFF2-40B4-BE49-F238E27FC236}">
                  <a16:creationId xmlns:a16="http://schemas.microsoft.com/office/drawing/2014/main" id="{4573DD56-664A-40E3-AED5-7CFF58EFDB87}"/>
                </a:ext>
              </a:extLst>
            </p:cNvPr>
            <p:cNvSpPr/>
            <p:nvPr/>
          </p:nvSpPr>
          <p:spPr>
            <a:xfrm>
              <a:off x="721073" y="180000"/>
              <a:ext cx="10753200" cy="6498000"/>
            </a:xfrm>
            <a:prstGeom prst="roundRect">
              <a:avLst>
                <a:gd name="adj" fmla="val 0"/>
              </a:avLst>
            </a:prstGeom>
            <a:solidFill>
              <a:srgbClr val="00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1" name="Rectángulo: esquinas redondeadas 17">
              <a:extLst>
                <a:ext uri="{FF2B5EF4-FFF2-40B4-BE49-F238E27FC236}">
                  <a16:creationId xmlns:a16="http://schemas.microsoft.com/office/drawing/2014/main" id="{FF0E2314-722E-4AB0-87E9-2C0DE5086700}"/>
                </a:ext>
              </a:extLst>
            </p:cNvPr>
            <p:cNvSpPr/>
            <p:nvPr/>
          </p:nvSpPr>
          <p:spPr>
            <a:xfrm>
              <a:off x="285407" y="1989000"/>
              <a:ext cx="235639" cy="2880000"/>
            </a:xfrm>
            <a:prstGeom prst="roundRect">
              <a:avLst>
                <a:gd name="adj" fmla="val 50000"/>
              </a:avLst>
            </a:prstGeom>
            <a:pattFill prst="openDmnd">
              <a:fgClr>
                <a:schemeClr val="tx1">
                  <a:lumMod val="95000"/>
                  <a:lumOff val="5000"/>
                </a:schemeClr>
              </a:fgClr>
              <a:bgClr>
                <a:schemeClr val="bg2">
                  <a:lumMod val="25000"/>
                </a:schemeClr>
              </a:bgClr>
            </a:pattFill>
            <a:ln>
              <a:solidFill>
                <a:schemeClr val="tx1"/>
              </a:solidFill>
            </a:ln>
            <a:effectLst>
              <a:innerShdw blurRad="114300" dist="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2" name="Elipse 76">
              <a:extLst>
                <a:ext uri="{FF2B5EF4-FFF2-40B4-BE49-F238E27FC236}">
                  <a16:creationId xmlns:a16="http://schemas.microsoft.com/office/drawing/2014/main" id="{31A4A8D3-8B74-4821-8F6E-46CB90945220}"/>
                </a:ext>
              </a:extLst>
            </p:cNvPr>
            <p:cNvSpPr/>
            <p:nvPr/>
          </p:nvSpPr>
          <p:spPr>
            <a:xfrm>
              <a:off x="277226" y="769500"/>
              <a:ext cx="252000" cy="2520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 name="Elipse 21">
              <a:extLst>
                <a:ext uri="{FF2B5EF4-FFF2-40B4-BE49-F238E27FC236}">
                  <a16:creationId xmlns:a16="http://schemas.microsoft.com/office/drawing/2014/main" id="{0BE5A25C-F6F0-4CBA-A6A1-E0195A08E1AE}"/>
                </a:ext>
              </a:extLst>
            </p:cNvPr>
            <p:cNvSpPr/>
            <p:nvPr/>
          </p:nvSpPr>
          <p:spPr>
            <a:xfrm>
              <a:off x="368765" y="859500"/>
              <a:ext cx="72000" cy="72000"/>
            </a:xfrm>
            <a:prstGeom prst="ellipse">
              <a:avLst/>
            </a:prstGeom>
            <a:gradFill flip="none" rotWithShape="1">
              <a:gsLst>
                <a:gs pos="34000">
                  <a:srgbClr val="7030A0"/>
                </a:gs>
                <a:gs pos="85000">
                  <a:srgbClr val="FF0000"/>
                </a:gs>
                <a:gs pos="8000">
                  <a:schemeClr val="accent5"/>
                </a:gs>
                <a:gs pos="55000">
                  <a:srgbClr val="BB0D9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Rectángulo: esquinas redondeadas 23">
              <a:extLst>
                <a:ext uri="{FF2B5EF4-FFF2-40B4-BE49-F238E27FC236}">
                  <a16:creationId xmlns:a16="http://schemas.microsoft.com/office/drawing/2014/main" id="{F4253EC4-87DE-4232-AFB3-E99A05602C7E}"/>
                </a:ext>
              </a:extLst>
            </p:cNvPr>
            <p:cNvSpPr/>
            <p:nvPr/>
          </p:nvSpPr>
          <p:spPr>
            <a:xfrm>
              <a:off x="11606426" y="3249000"/>
              <a:ext cx="360000" cy="360000"/>
            </a:xfrm>
            <a:prstGeom prst="roundRect">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 name="Triángulo isósceles 82">
              <a:extLst>
                <a:ext uri="{FF2B5EF4-FFF2-40B4-BE49-F238E27FC236}">
                  <a16:creationId xmlns:a16="http://schemas.microsoft.com/office/drawing/2014/main" id="{8AB0AB06-AE2E-4DDE-A04D-4BCD380C8D1B}"/>
                </a:ext>
              </a:extLst>
            </p:cNvPr>
            <p:cNvSpPr/>
            <p:nvPr/>
          </p:nvSpPr>
          <p:spPr>
            <a:xfrm flipV="1">
              <a:off x="11605290" y="5020892"/>
              <a:ext cx="360000" cy="360000"/>
            </a:xfrm>
            <a:prstGeom prst="triangl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36" name="Grupo 85">
              <a:extLst>
                <a:ext uri="{FF2B5EF4-FFF2-40B4-BE49-F238E27FC236}">
                  <a16:creationId xmlns:a16="http://schemas.microsoft.com/office/drawing/2014/main" id="{70CACFB1-5FA2-4028-9A26-80B2940B44A4}"/>
                </a:ext>
              </a:extLst>
            </p:cNvPr>
            <p:cNvGrpSpPr/>
            <p:nvPr/>
          </p:nvGrpSpPr>
          <p:grpSpPr>
            <a:xfrm>
              <a:off x="11651050" y="1387108"/>
              <a:ext cx="263858" cy="450000"/>
              <a:chOff x="10620654" y="1322776"/>
              <a:chExt cx="263858" cy="450000"/>
            </a:xfrm>
          </p:grpSpPr>
          <p:sp>
            <p:nvSpPr>
              <p:cNvPr id="37" name="Rectángulo 83">
                <a:extLst>
                  <a:ext uri="{FF2B5EF4-FFF2-40B4-BE49-F238E27FC236}">
                    <a16:creationId xmlns:a16="http://schemas.microsoft.com/office/drawing/2014/main" id="{0D6068CB-625A-4C40-8809-6CC492F6DF06}"/>
                  </a:ext>
                </a:extLst>
              </p:cNvPr>
              <p:cNvSpPr/>
              <p:nvPr/>
            </p:nvSpPr>
            <p:spPr>
              <a:xfrm>
                <a:off x="10620654" y="132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38" name="Rectángulo 84">
                <a:extLst>
                  <a:ext uri="{FF2B5EF4-FFF2-40B4-BE49-F238E27FC236}">
                    <a16:creationId xmlns:a16="http://schemas.microsoft.com/office/drawing/2014/main" id="{8A61D650-BA46-47D2-AECD-64399246BE53}"/>
                  </a:ext>
                </a:extLst>
              </p:cNvPr>
              <p:cNvSpPr/>
              <p:nvPr/>
            </p:nvSpPr>
            <p:spPr>
              <a:xfrm>
                <a:off x="10704512" y="141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grpSp>
      </p:grpSp>
      <mc:AlternateContent xmlns:mc="http://schemas.openxmlformats.org/markup-compatibility/2006" xmlns:a14="http://schemas.microsoft.com/office/drawing/2010/main">
        <mc:Choice Requires="a14">
          <p:sp>
            <p:nvSpPr>
              <p:cNvPr id="2" name="Rectángulo 1">
                <a:extLst>
                  <a:ext uri="{FF2B5EF4-FFF2-40B4-BE49-F238E27FC236}">
                    <a16:creationId xmlns:a16="http://schemas.microsoft.com/office/drawing/2014/main" id="{DDBC11A7-1F6E-4E05-85F5-26FB0491D39A}"/>
                  </a:ext>
                </a:extLst>
              </p:cNvPr>
              <p:cNvSpPr/>
              <p:nvPr/>
            </p:nvSpPr>
            <p:spPr>
              <a:xfrm>
                <a:off x="2382542" y="2062950"/>
                <a:ext cx="3157701" cy="725007"/>
              </a:xfrm>
              <a:prstGeom prst="rect">
                <a:avLst/>
              </a:prstGeom>
            </p:spPr>
            <p:txBody>
              <a:bodyPr wrap="square">
                <a:spAutoFit/>
              </a:bodyPr>
              <a:lstStyle/>
              <a:p>
                <a:pPr>
                  <a:lnSpc>
                    <a:spcPct val="115000"/>
                  </a:lnSpc>
                  <a:spcAft>
                    <a:spcPts val="0"/>
                  </a:spcAft>
                  <a:tabLst>
                    <a:tab pos="3886200" algn="l"/>
                  </a:tabLst>
                </a:pPr>
                <a14:m>
                  <m:oMath xmlns:m="http://schemas.openxmlformats.org/officeDocument/2006/math">
                    <m:r>
                      <a:rPr lang="es-MX" sz="4000" b="1" i="0" smtClean="0">
                        <a:solidFill>
                          <a:schemeClr val="bg1"/>
                        </a:solidFill>
                        <a:effectLst>
                          <a:outerShdw blurRad="38100" dist="38100" dir="2700000" algn="tl">
                            <a:srgbClr val="000000">
                              <a:alpha val="43137"/>
                            </a:srgbClr>
                          </a:outerShdw>
                        </a:effectLst>
                        <a:latin typeface="Cambria Math" panose="02040503050406030204" pitchFamily="18" charset="0"/>
                        <a:ea typeface="Arial" panose="020B0604020202020204" pitchFamily="34" charset="0"/>
                        <a:cs typeface="Arial" panose="020B0604020202020204" pitchFamily="34" charset="0"/>
                      </a:rPr>
                      <m:t>𝟏𝟑</m:t>
                    </m:r>
                  </m:oMath>
                </a14:m>
                <a:r>
                  <a:rPr lang="es-MX" sz="3600" dirty="0">
                    <a:solidFill>
                      <a:schemeClr val="bg1"/>
                    </a:solidFill>
                    <a:latin typeface="Century Gothic" panose="020B0502020202020204" pitchFamily="34" charset="0"/>
                    <a:ea typeface="Arial" panose="020B0604020202020204" pitchFamily="34" charset="0"/>
                    <a:cs typeface="Arial" panose="020B0604020202020204" pitchFamily="34" charset="0"/>
                  </a:rPr>
                  <a:t> </a:t>
                </a:r>
                <a:r>
                  <a:rPr lang="es-MX" sz="2400" dirty="0">
                    <a:solidFill>
                      <a:schemeClr val="bg1"/>
                    </a:solidFill>
                    <a:latin typeface="Century Gothic" panose="020B0502020202020204" pitchFamily="34" charset="0"/>
                    <a:ea typeface="Arial" panose="020B0604020202020204" pitchFamily="34" charset="0"/>
                    <a:cs typeface="Arial" panose="020B0604020202020204" pitchFamily="34" charset="0"/>
                  </a:rPr>
                  <a:t>personas</a:t>
                </a:r>
                <a:r>
                  <a:rPr lang="es-MX" sz="3600" b="1" dirty="0">
                    <a:solidFill>
                      <a:schemeClr val="bg1"/>
                    </a:solidFill>
                    <a:effectLst>
                      <a:outerShdw blurRad="38100" dist="38100" dir="2700000" algn="tl">
                        <a:srgbClr val="000000">
                          <a:alpha val="43137"/>
                        </a:srgbClr>
                      </a:outerShdw>
                    </a:effectLst>
                    <a:latin typeface="Century Gothic" panose="020B0502020202020204" pitchFamily="34" charset="0"/>
                    <a:ea typeface="Arial" panose="020B0604020202020204" pitchFamily="34" charset="0"/>
                    <a:cs typeface="Arial" panose="020B0604020202020204" pitchFamily="34" charset="0"/>
                  </a:rPr>
                  <a:t>/</a:t>
                </a:r>
                <a:r>
                  <a:rPr lang="es-MX" sz="2400" dirty="0">
                    <a:solidFill>
                      <a:schemeClr val="bg1"/>
                    </a:solidFill>
                    <a:latin typeface="Century Gothic" panose="020B0502020202020204" pitchFamily="34" charset="0"/>
                    <a:ea typeface="Arial" panose="020B0604020202020204" pitchFamily="34" charset="0"/>
                    <a:cs typeface="Arial" panose="020B0604020202020204" pitchFamily="34" charset="0"/>
                  </a:rPr>
                  <a:t>mes</a:t>
                </a:r>
                <a:endParaRPr lang="es-MX" sz="3600" dirty="0">
                  <a:solidFill>
                    <a:schemeClr val="bg1"/>
                  </a:solidFill>
                  <a:latin typeface="Century Gothic" panose="020B0502020202020204" pitchFamily="34" charset="0"/>
                  <a:ea typeface="Arial" panose="020B0604020202020204" pitchFamily="34" charset="0"/>
                  <a:cs typeface="Arial" panose="020B0604020202020204" pitchFamily="34" charset="0"/>
                </a:endParaRPr>
              </a:p>
            </p:txBody>
          </p:sp>
        </mc:Choice>
        <mc:Fallback xmlns="">
          <p:sp>
            <p:nvSpPr>
              <p:cNvPr id="2" name="Rectángulo 1">
                <a:extLst>
                  <a:ext uri="{FF2B5EF4-FFF2-40B4-BE49-F238E27FC236}">
                    <a16:creationId xmlns:a16="http://schemas.microsoft.com/office/drawing/2014/main" id="{DDBC11A7-1F6E-4E05-85F5-26FB0491D39A}"/>
                  </a:ext>
                </a:extLst>
              </p:cNvPr>
              <p:cNvSpPr>
                <a:spLocks noRot="1" noChangeAspect="1" noMove="1" noResize="1" noEditPoints="1" noAdjustHandles="1" noChangeArrowheads="1" noChangeShapeType="1" noTextEdit="1"/>
              </p:cNvSpPr>
              <p:nvPr/>
            </p:nvSpPr>
            <p:spPr>
              <a:xfrm>
                <a:off x="2382542" y="2062950"/>
                <a:ext cx="3157701" cy="725007"/>
              </a:xfrm>
              <a:prstGeom prst="rect">
                <a:avLst/>
              </a:prstGeom>
              <a:blipFill>
                <a:blip r:embed="rId2"/>
                <a:stretch>
                  <a:fillRect t="-4202" b="-35294"/>
                </a:stretch>
              </a:blipFill>
            </p:spPr>
            <p:txBody>
              <a:bodyPr/>
              <a:lstStyle/>
              <a:p>
                <a:r>
                  <a:rPr lang="es-MX">
                    <a:noFill/>
                  </a:rPr>
                  <a:t> </a:t>
                </a:r>
              </a:p>
            </p:txBody>
          </p:sp>
        </mc:Fallback>
      </mc:AlternateContent>
      <p:grpSp>
        <p:nvGrpSpPr>
          <p:cNvPr id="16" name="Group 15">
            <a:extLst>
              <a:ext uri="{FF2B5EF4-FFF2-40B4-BE49-F238E27FC236}">
                <a16:creationId xmlns:a16="http://schemas.microsoft.com/office/drawing/2014/main" id="{FFC6D32A-8587-4DEA-8EA0-AFA11A8BA6CA}"/>
              </a:ext>
            </a:extLst>
          </p:cNvPr>
          <p:cNvGrpSpPr/>
          <p:nvPr/>
        </p:nvGrpSpPr>
        <p:grpSpPr>
          <a:xfrm>
            <a:off x="1470163" y="3223133"/>
            <a:ext cx="1959174" cy="1054157"/>
            <a:chOff x="1536168" y="3692051"/>
            <a:chExt cx="1959174" cy="1054157"/>
          </a:xfrm>
        </p:grpSpPr>
        <p:sp>
          <p:nvSpPr>
            <p:cNvPr id="3" name="Rectangle 2">
              <a:extLst>
                <a:ext uri="{FF2B5EF4-FFF2-40B4-BE49-F238E27FC236}">
                  <a16:creationId xmlns:a16="http://schemas.microsoft.com/office/drawing/2014/main" id="{2F3143CD-5A98-4F6B-9CB8-E797590A88BE}"/>
                </a:ext>
              </a:extLst>
            </p:cNvPr>
            <p:cNvSpPr/>
            <p:nvPr/>
          </p:nvSpPr>
          <p:spPr>
            <a:xfrm>
              <a:off x="2406582" y="3854229"/>
              <a:ext cx="1088760" cy="646331"/>
            </a:xfrm>
            <a:prstGeom prst="rect">
              <a:avLst/>
            </a:prstGeom>
          </p:spPr>
          <p:txBody>
            <a:bodyPr wrap="none">
              <a:spAutoFit/>
            </a:bodyPr>
            <a:lstStyle/>
            <a:p>
              <a:r>
                <a:rPr lang="es-MX" sz="3600" b="1" dirty="0">
                  <a:solidFill>
                    <a:schemeClr val="bg1"/>
                  </a:solidFill>
                  <a:effectLst>
                    <a:outerShdw blurRad="38100" dist="38100" dir="2700000" algn="tl">
                      <a:srgbClr val="000000">
                        <a:alpha val="43137"/>
                      </a:srgbClr>
                    </a:outerShdw>
                  </a:effectLst>
                  <a:latin typeface="Century Gothic" panose="020B0502020202020204" pitchFamily="34" charset="0"/>
                  <a:ea typeface="Arial" panose="020B0604020202020204" pitchFamily="34" charset="0"/>
                  <a:cs typeface="Arial" panose="020B0604020202020204" pitchFamily="34" charset="0"/>
                </a:rPr>
                <a:t>6.62</a:t>
              </a:r>
              <a:endParaRPr lang="es-MX" sz="2800" dirty="0"/>
            </a:p>
          </p:txBody>
        </p:sp>
        <p:pic>
          <p:nvPicPr>
            <p:cNvPr id="13" name="Graphic 12" descr="Daily Calendar">
              <a:extLst>
                <a:ext uri="{FF2B5EF4-FFF2-40B4-BE49-F238E27FC236}">
                  <a16:creationId xmlns:a16="http://schemas.microsoft.com/office/drawing/2014/main" id="{2E949384-6FB7-4362-BAF0-C46D67D9A8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36168" y="3692051"/>
              <a:ext cx="914400" cy="914400"/>
            </a:xfrm>
            <a:prstGeom prst="rect">
              <a:avLst/>
            </a:prstGeom>
          </p:spPr>
        </p:pic>
        <p:sp>
          <p:nvSpPr>
            <p:cNvPr id="14" name="Rectangle 13">
              <a:extLst>
                <a:ext uri="{FF2B5EF4-FFF2-40B4-BE49-F238E27FC236}">
                  <a16:creationId xmlns:a16="http://schemas.microsoft.com/office/drawing/2014/main" id="{E5B0C741-DAED-43D0-B642-6D36CD39C169}"/>
                </a:ext>
              </a:extLst>
            </p:cNvPr>
            <p:cNvSpPr/>
            <p:nvPr/>
          </p:nvSpPr>
          <p:spPr>
            <a:xfrm>
              <a:off x="2448548" y="4284543"/>
              <a:ext cx="966931" cy="461665"/>
            </a:xfrm>
            <a:prstGeom prst="rect">
              <a:avLst/>
            </a:prstGeom>
          </p:spPr>
          <p:txBody>
            <a:bodyPr wrap="none">
              <a:spAutoFit/>
            </a:bodyPr>
            <a:lstStyle/>
            <a:p>
              <a:r>
                <a:rPr lang="es-MX" dirty="0">
                  <a:solidFill>
                    <a:schemeClr val="bg1"/>
                  </a:solidFill>
                  <a:latin typeface="Century Gothic" panose="020B0502020202020204" pitchFamily="34" charset="0"/>
                  <a:ea typeface="Arial" panose="020B0604020202020204" pitchFamily="34" charset="0"/>
                  <a:cs typeface="Arial" panose="020B0604020202020204" pitchFamily="34" charset="0"/>
                </a:rPr>
                <a:t>meses</a:t>
              </a:r>
              <a:r>
                <a:rPr lang="es-MX" sz="2400" dirty="0">
                  <a:solidFill>
                    <a:schemeClr val="bg1"/>
                  </a:solidFill>
                  <a:latin typeface="Century Gothic" panose="020B0502020202020204" pitchFamily="34" charset="0"/>
                  <a:ea typeface="Arial" panose="020B0604020202020204" pitchFamily="34" charset="0"/>
                  <a:cs typeface="Arial" panose="020B0604020202020204" pitchFamily="34" charset="0"/>
                </a:rPr>
                <a:t> </a:t>
              </a:r>
              <a:endParaRPr lang="es-MX" dirty="0"/>
            </a:p>
          </p:txBody>
        </p:sp>
      </p:grpSp>
      <p:grpSp>
        <p:nvGrpSpPr>
          <p:cNvPr id="17" name="Group 16">
            <a:extLst>
              <a:ext uri="{FF2B5EF4-FFF2-40B4-BE49-F238E27FC236}">
                <a16:creationId xmlns:a16="http://schemas.microsoft.com/office/drawing/2014/main" id="{CF56BC21-C24B-441D-80E5-3AA410E30C3C}"/>
              </a:ext>
            </a:extLst>
          </p:cNvPr>
          <p:cNvGrpSpPr/>
          <p:nvPr/>
        </p:nvGrpSpPr>
        <p:grpSpPr>
          <a:xfrm>
            <a:off x="1437045" y="4623290"/>
            <a:ext cx="2053701" cy="986037"/>
            <a:chOff x="1542630" y="4974616"/>
            <a:chExt cx="2053701" cy="986037"/>
          </a:xfrm>
        </p:grpSpPr>
        <p:sp>
          <p:nvSpPr>
            <p:cNvPr id="4" name="Rectangle 3">
              <a:extLst>
                <a:ext uri="{FF2B5EF4-FFF2-40B4-BE49-F238E27FC236}">
                  <a16:creationId xmlns:a16="http://schemas.microsoft.com/office/drawing/2014/main" id="{58108BE5-F8D8-4697-8C9C-57BDFA827402}"/>
                </a:ext>
              </a:extLst>
            </p:cNvPr>
            <p:cNvSpPr/>
            <p:nvPr/>
          </p:nvSpPr>
          <p:spPr>
            <a:xfrm>
              <a:off x="2406582" y="5108651"/>
              <a:ext cx="442750" cy="646331"/>
            </a:xfrm>
            <a:prstGeom prst="rect">
              <a:avLst/>
            </a:prstGeom>
          </p:spPr>
          <p:txBody>
            <a:bodyPr wrap="none">
              <a:spAutoFit/>
            </a:bodyPr>
            <a:lstStyle/>
            <a:p>
              <a:r>
                <a:rPr lang="es-MX" sz="3600" b="1" dirty="0">
                  <a:solidFill>
                    <a:schemeClr val="bg1"/>
                  </a:solidFill>
                  <a:effectLst>
                    <a:outerShdw blurRad="38100" dist="38100" dir="2700000" algn="tl">
                      <a:srgbClr val="000000">
                        <a:alpha val="43137"/>
                      </a:srgbClr>
                    </a:outerShdw>
                  </a:effectLst>
                  <a:latin typeface="Century Gothic" panose="020B0502020202020204" pitchFamily="34" charset="0"/>
                  <a:cs typeface="Arial" panose="020B0604020202020204" pitchFamily="34" charset="0"/>
                </a:rPr>
                <a:t>2</a:t>
              </a:r>
              <a:endParaRPr lang="es-MX" sz="2800" dirty="0">
                <a:solidFill>
                  <a:schemeClr val="bg1"/>
                </a:solidFill>
                <a:latin typeface="Century Gothic" panose="020B0502020202020204" pitchFamily="34" charset="0"/>
                <a:cs typeface="Arial" panose="020B0604020202020204" pitchFamily="34" charset="0"/>
              </a:endParaRPr>
            </a:p>
          </p:txBody>
        </p:sp>
        <p:pic>
          <p:nvPicPr>
            <p:cNvPr id="9" name="Graphic 8" descr="User">
              <a:extLst>
                <a:ext uri="{FF2B5EF4-FFF2-40B4-BE49-F238E27FC236}">
                  <a16:creationId xmlns:a16="http://schemas.microsoft.com/office/drawing/2014/main" id="{AC2DA293-F3F8-47A2-89AB-AEDF584770F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42630" y="4974616"/>
              <a:ext cx="914400" cy="914400"/>
            </a:xfrm>
            <a:prstGeom prst="rect">
              <a:avLst/>
            </a:prstGeom>
          </p:spPr>
        </p:pic>
        <p:sp>
          <p:nvSpPr>
            <p:cNvPr id="15" name="Rectangle 14">
              <a:extLst>
                <a:ext uri="{FF2B5EF4-FFF2-40B4-BE49-F238E27FC236}">
                  <a16:creationId xmlns:a16="http://schemas.microsoft.com/office/drawing/2014/main" id="{EF78DEA7-7096-4C49-A5A1-903D9AAE3225}"/>
                </a:ext>
              </a:extLst>
            </p:cNvPr>
            <p:cNvSpPr/>
            <p:nvPr/>
          </p:nvSpPr>
          <p:spPr>
            <a:xfrm>
              <a:off x="2406582" y="5591321"/>
              <a:ext cx="1189749" cy="369332"/>
            </a:xfrm>
            <a:prstGeom prst="rect">
              <a:avLst/>
            </a:prstGeom>
          </p:spPr>
          <p:txBody>
            <a:bodyPr wrap="none">
              <a:spAutoFit/>
            </a:bodyPr>
            <a:lstStyle/>
            <a:p>
              <a:r>
                <a:rPr lang="es-MX" dirty="0">
                  <a:solidFill>
                    <a:schemeClr val="bg1"/>
                  </a:solidFill>
                  <a:latin typeface="Century Gothic" panose="020B0502020202020204" pitchFamily="34" charset="0"/>
                  <a:cs typeface="Arial" panose="020B0604020202020204" pitchFamily="34" charset="0"/>
                </a:rPr>
                <a:t>personas</a:t>
              </a:r>
              <a:endParaRPr lang="es-MX" dirty="0"/>
            </a:p>
          </p:txBody>
        </p:sp>
      </p:grpSp>
      <p:pic>
        <p:nvPicPr>
          <p:cNvPr id="41" name="Graphic 40" descr="Line Arrow: Counterclockwise curve">
            <a:extLst>
              <a:ext uri="{FF2B5EF4-FFF2-40B4-BE49-F238E27FC236}">
                <a16:creationId xmlns:a16="http://schemas.microsoft.com/office/drawing/2014/main" id="{17DCF8EA-E11D-4FA4-83A3-787ADE70720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8209273">
            <a:off x="6010198" y="4969511"/>
            <a:ext cx="914400" cy="914400"/>
          </a:xfrm>
          <a:prstGeom prst="rect">
            <a:avLst/>
          </a:prstGeom>
        </p:spPr>
      </p:pic>
      <p:grpSp>
        <p:nvGrpSpPr>
          <p:cNvPr id="44" name="Group 43">
            <a:extLst>
              <a:ext uri="{FF2B5EF4-FFF2-40B4-BE49-F238E27FC236}">
                <a16:creationId xmlns:a16="http://schemas.microsoft.com/office/drawing/2014/main" id="{C94D1F30-67D4-4C03-B328-C8F232F094E8}"/>
              </a:ext>
            </a:extLst>
          </p:cNvPr>
          <p:cNvGrpSpPr/>
          <p:nvPr/>
        </p:nvGrpSpPr>
        <p:grpSpPr>
          <a:xfrm>
            <a:off x="5981189" y="3327587"/>
            <a:ext cx="5025791" cy="1598574"/>
            <a:chOff x="4871864" y="3974571"/>
            <a:chExt cx="6292447" cy="1598574"/>
          </a:xfrm>
        </p:grpSpPr>
        <p:grpSp>
          <p:nvGrpSpPr>
            <p:cNvPr id="24" name="Group 23">
              <a:extLst>
                <a:ext uri="{FF2B5EF4-FFF2-40B4-BE49-F238E27FC236}">
                  <a16:creationId xmlns:a16="http://schemas.microsoft.com/office/drawing/2014/main" id="{45F79BAB-D671-4B5A-A48B-D399ACB66582}"/>
                </a:ext>
              </a:extLst>
            </p:cNvPr>
            <p:cNvGrpSpPr/>
            <p:nvPr/>
          </p:nvGrpSpPr>
          <p:grpSpPr>
            <a:xfrm>
              <a:off x="5082146" y="4185456"/>
              <a:ext cx="5807977" cy="1096991"/>
              <a:chOff x="5059328" y="4370122"/>
              <a:chExt cx="5807977" cy="1096991"/>
            </a:xfrm>
          </p:grpSpPr>
          <p:sp>
            <p:nvSpPr>
              <p:cNvPr id="5" name="Rectangle 4">
                <a:extLst>
                  <a:ext uri="{FF2B5EF4-FFF2-40B4-BE49-F238E27FC236}">
                    <a16:creationId xmlns:a16="http://schemas.microsoft.com/office/drawing/2014/main" id="{E0BF1D45-381E-4E47-AE80-55D768F5E681}"/>
                  </a:ext>
                </a:extLst>
              </p:cNvPr>
              <p:cNvSpPr/>
              <p:nvPr/>
            </p:nvSpPr>
            <p:spPr>
              <a:xfrm>
                <a:off x="6137910" y="4370122"/>
                <a:ext cx="4729395" cy="1077218"/>
              </a:xfrm>
              <a:prstGeom prst="rect">
                <a:avLst/>
              </a:prstGeom>
            </p:spPr>
            <p:txBody>
              <a:bodyPr wrap="square">
                <a:spAutoFit/>
              </a:bodyPr>
              <a:lstStyle/>
              <a:p>
                <a:r>
                  <a:rPr lang="es-MX" sz="2800" b="1" dirty="0">
                    <a:solidFill>
                      <a:schemeClr val="bg1"/>
                    </a:solidFill>
                    <a:effectLst>
                      <a:outerShdw blurRad="38100" dist="38100" dir="2700000" algn="tl">
                        <a:srgbClr val="000000">
                          <a:alpha val="43137"/>
                        </a:srgbClr>
                      </a:outerShdw>
                    </a:effectLst>
                    <a:latin typeface="Century Gothic" panose="020B0502020202020204" pitchFamily="34" charset="0"/>
                    <a:ea typeface="Arial" panose="020B0604020202020204" pitchFamily="34" charset="0"/>
                    <a:cs typeface="Arial" panose="020B0604020202020204" pitchFamily="34" charset="0"/>
                  </a:rPr>
                  <a:t>No</a:t>
                </a:r>
                <a:r>
                  <a:rPr lang="es-MX" dirty="0">
                    <a:solidFill>
                      <a:schemeClr val="bg1"/>
                    </a:solidFill>
                    <a:latin typeface="Century Gothic" panose="020B0502020202020204" pitchFamily="34" charset="0"/>
                    <a:ea typeface="Arial" panose="020B0604020202020204" pitchFamily="34" charset="0"/>
                    <a:cs typeface="Arial" panose="020B0604020202020204" pitchFamily="34" charset="0"/>
                  </a:rPr>
                  <a:t> se consideró el </a:t>
                </a:r>
                <a:r>
                  <a:rPr lang="es-MX" b="1" dirty="0">
                    <a:solidFill>
                      <a:schemeClr val="bg1"/>
                    </a:solidFill>
                    <a:effectLst>
                      <a:outerShdw blurRad="38100" dist="38100" dir="2700000" algn="tl">
                        <a:srgbClr val="000000">
                          <a:alpha val="43137"/>
                        </a:srgbClr>
                      </a:outerShdw>
                    </a:effectLst>
                    <a:latin typeface="Century Gothic" panose="020B0502020202020204" pitchFamily="34" charset="0"/>
                    <a:ea typeface="Arial" panose="020B0604020202020204" pitchFamily="34" charset="0"/>
                    <a:cs typeface="Arial" panose="020B0604020202020204" pitchFamily="34" charset="0"/>
                  </a:rPr>
                  <a:t>diseño del storyboard</a:t>
                </a:r>
                <a:r>
                  <a:rPr lang="es-MX" dirty="0">
                    <a:solidFill>
                      <a:schemeClr val="bg1"/>
                    </a:solidFill>
                    <a:latin typeface="Century Gothic" panose="020B0502020202020204" pitchFamily="34" charset="0"/>
                    <a:ea typeface="Arial" panose="020B0604020202020204" pitchFamily="34" charset="0"/>
                    <a:cs typeface="Arial" panose="020B0604020202020204" pitchFamily="34" charset="0"/>
                  </a:rPr>
                  <a:t>, así como los </a:t>
                </a:r>
                <a:r>
                  <a:rPr lang="es-MX" b="1" dirty="0">
                    <a:solidFill>
                      <a:schemeClr val="bg1"/>
                    </a:solidFill>
                    <a:effectLst>
                      <a:outerShdw blurRad="38100" dist="38100" dir="2700000" algn="tl">
                        <a:srgbClr val="000000">
                          <a:alpha val="43137"/>
                        </a:srgbClr>
                      </a:outerShdw>
                    </a:effectLst>
                    <a:latin typeface="Century Gothic" panose="020B0502020202020204" pitchFamily="34" charset="0"/>
                    <a:ea typeface="Arial" panose="020B0604020202020204" pitchFamily="34" charset="0"/>
                    <a:cs typeface="Arial" panose="020B0604020202020204" pitchFamily="34" charset="0"/>
                  </a:rPr>
                  <a:t>personajes</a:t>
                </a:r>
                <a:r>
                  <a:rPr lang="es-MX" dirty="0">
                    <a:solidFill>
                      <a:schemeClr val="bg1"/>
                    </a:solidFill>
                    <a:latin typeface="Century Gothic" panose="020B0502020202020204" pitchFamily="34" charset="0"/>
                    <a:ea typeface="Arial" panose="020B0604020202020204" pitchFamily="34" charset="0"/>
                    <a:cs typeface="Arial" panose="020B0604020202020204" pitchFamily="34" charset="0"/>
                  </a:rPr>
                  <a:t> del videojuego</a:t>
                </a:r>
                <a:endParaRPr lang="es-MX" dirty="0"/>
              </a:p>
            </p:txBody>
          </p:sp>
          <p:pic>
            <p:nvPicPr>
              <p:cNvPr id="23" name="Graphic 22" descr="Warning">
                <a:extLst>
                  <a:ext uri="{FF2B5EF4-FFF2-40B4-BE49-F238E27FC236}">
                    <a16:creationId xmlns:a16="http://schemas.microsoft.com/office/drawing/2014/main" id="{00DD392C-36E1-4E3F-B2AB-3BF6A9ED3BE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059328" y="4401242"/>
                <a:ext cx="1065871" cy="1065871"/>
              </a:xfrm>
              <a:prstGeom prst="rect">
                <a:avLst/>
              </a:prstGeom>
            </p:spPr>
          </p:pic>
        </p:grpSp>
        <p:sp>
          <p:nvSpPr>
            <p:cNvPr id="42" name="Rectangle 41">
              <a:extLst>
                <a:ext uri="{FF2B5EF4-FFF2-40B4-BE49-F238E27FC236}">
                  <a16:creationId xmlns:a16="http://schemas.microsoft.com/office/drawing/2014/main" id="{E65EC873-2724-41F8-BEE5-DAFC91ED2403}"/>
                </a:ext>
              </a:extLst>
            </p:cNvPr>
            <p:cNvSpPr/>
            <p:nvPr/>
          </p:nvSpPr>
          <p:spPr>
            <a:xfrm>
              <a:off x="4871864" y="3974571"/>
              <a:ext cx="6292447" cy="1598574"/>
            </a:xfrm>
            <a:prstGeom prst="rect">
              <a:avLst/>
            </a:prstGeom>
            <a:noFill/>
            <a:ln w="635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054" name="Picture 6" descr="Resultado de imagen para brazo icono png">
            <a:extLst>
              <a:ext uri="{FF2B5EF4-FFF2-40B4-BE49-F238E27FC236}">
                <a16:creationId xmlns:a16="http://schemas.microsoft.com/office/drawing/2014/main" id="{EAFCB0F4-C2AA-4767-90AB-C7973464407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68143" y="183673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49" name="Graphic 48" descr="User">
            <a:extLst>
              <a:ext uri="{FF2B5EF4-FFF2-40B4-BE49-F238E27FC236}">
                <a16:creationId xmlns:a16="http://schemas.microsoft.com/office/drawing/2014/main" id="{9FEFAA95-D8A5-4A3D-9FB8-C65CD944F4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43916" y="5277894"/>
            <a:ext cx="1107298" cy="1107298"/>
          </a:xfrm>
          <a:prstGeom prst="rect">
            <a:avLst/>
          </a:prstGeom>
        </p:spPr>
      </p:pic>
      <p:grpSp>
        <p:nvGrpSpPr>
          <p:cNvPr id="45" name="Group 44">
            <a:extLst>
              <a:ext uri="{FF2B5EF4-FFF2-40B4-BE49-F238E27FC236}">
                <a16:creationId xmlns:a16="http://schemas.microsoft.com/office/drawing/2014/main" id="{A1551B1F-A6BC-4C17-920E-9935E88B5E28}"/>
              </a:ext>
            </a:extLst>
          </p:cNvPr>
          <p:cNvGrpSpPr/>
          <p:nvPr/>
        </p:nvGrpSpPr>
        <p:grpSpPr>
          <a:xfrm>
            <a:off x="7859915" y="5554059"/>
            <a:ext cx="1616035" cy="923330"/>
            <a:chOff x="6761329" y="5844671"/>
            <a:chExt cx="1616035" cy="923330"/>
          </a:xfrm>
        </p:grpSpPr>
        <p:sp>
          <p:nvSpPr>
            <p:cNvPr id="6" name="Rectangle 5">
              <a:extLst>
                <a:ext uri="{FF2B5EF4-FFF2-40B4-BE49-F238E27FC236}">
                  <a16:creationId xmlns:a16="http://schemas.microsoft.com/office/drawing/2014/main" id="{F5A444A5-CC48-453D-BEF0-E5B746D808AE}"/>
                </a:ext>
              </a:extLst>
            </p:cNvPr>
            <p:cNvSpPr/>
            <p:nvPr/>
          </p:nvSpPr>
          <p:spPr>
            <a:xfrm>
              <a:off x="7213263" y="5844671"/>
              <a:ext cx="1164101" cy="923330"/>
            </a:xfrm>
            <a:prstGeom prst="rect">
              <a:avLst/>
            </a:prstGeom>
          </p:spPr>
          <p:txBody>
            <a:bodyPr wrap="none">
              <a:spAutoFit/>
            </a:bodyPr>
            <a:lstStyle/>
            <a:p>
              <a:r>
                <a:rPr lang="es-MX" sz="3600" b="1" dirty="0">
                  <a:solidFill>
                    <a:schemeClr val="bg1"/>
                  </a:solidFill>
                  <a:effectLst>
                    <a:outerShdw blurRad="38100" dist="38100" dir="2700000" algn="tl">
                      <a:srgbClr val="000000">
                        <a:alpha val="43137"/>
                      </a:srgbClr>
                    </a:outerShdw>
                  </a:effectLst>
                  <a:latin typeface="Century Gothic" panose="020B0502020202020204" pitchFamily="34" charset="0"/>
                  <a:cs typeface="Arial" panose="020B0604020202020204" pitchFamily="34" charset="0"/>
                </a:rPr>
                <a:t>1</a:t>
              </a:r>
              <a:r>
                <a:rPr lang="es-MX" dirty="0">
                  <a:solidFill>
                    <a:schemeClr val="bg1"/>
                  </a:solidFill>
                  <a:latin typeface="Century Gothic" panose="020B0502020202020204" pitchFamily="34" charset="0"/>
                  <a:ea typeface="Arial" panose="020B0604020202020204" pitchFamily="34" charset="0"/>
                  <a:cs typeface="Arial" panose="020B0604020202020204" pitchFamily="34" charset="0"/>
                </a:rPr>
                <a:t> </a:t>
              </a:r>
            </a:p>
            <a:p>
              <a:r>
                <a:rPr lang="es-MX" dirty="0">
                  <a:solidFill>
                    <a:schemeClr val="bg1"/>
                  </a:solidFill>
                  <a:latin typeface="Century Gothic" panose="020B0502020202020204" pitchFamily="34" charset="0"/>
                  <a:ea typeface="Arial" panose="020B0604020202020204" pitchFamily="34" charset="0"/>
                  <a:cs typeface="Arial" panose="020B0604020202020204" pitchFamily="34" charset="0"/>
                </a:rPr>
                <a:t>persona </a:t>
              </a:r>
              <a:endParaRPr lang="es-MX" dirty="0"/>
            </a:p>
          </p:txBody>
        </p:sp>
        <p:sp>
          <p:nvSpPr>
            <p:cNvPr id="43" name="Plus Sign 42">
              <a:extLst>
                <a:ext uri="{FF2B5EF4-FFF2-40B4-BE49-F238E27FC236}">
                  <a16:creationId xmlns:a16="http://schemas.microsoft.com/office/drawing/2014/main" id="{D6FDDFDF-CF07-411F-8BF7-D59C587EEDFA}"/>
                </a:ext>
              </a:extLst>
            </p:cNvPr>
            <p:cNvSpPr/>
            <p:nvPr/>
          </p:nvSpPr>
          <p:spPr>
            <a:xfrm>
              <a:off x="6761329" y="5844671"/>
              <a:ext cx="550313" cy="620823"/>
            </a:xfrm>
            <a:prstGeom prst="mathPlus">
              <a:avLst/>
            </a:prstGeom>
            <a:solidFill>
              <a:srgbClr val="EAA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50" name="Rectangle 34">
            <a:extLst>
              <a:ext uri="{FF2B5EF4-FFF2-40B4-BE49-F238E27FC236}">
                <a16:creationId xmlns:a16="http://schemas.microsoft.com/office/drawing/2014/main" id="{B9F9D5C0-76F2-4896-937A-A1EADADCB4B2}"/>
              </a:ext>
            </a:extLst>
          </p:cNvPr>
          <p:cNvSpPr/>
          <p:nvPr/>
        </p:nvSpPr>
        <p:spPr>
          <a:xfrm rot="16200000" flipV="1">
            <a:off x="5657575" y="-4764399"/>
            <a:ext cx="885009" cy="10764704"/>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367510 w 781527"/>
              <a:gd name="connsiteY0" fmla="*/ 0 h 10753201"/>
              <a:gd name="connsiteX1" fmla="*/ 781527 w 781527"/>
              <a:gd name="connsiteY1" fmla="*/ 0 h 10753201"/>
              <a:gd name="connsiteX2" fmla="*/ 781527 w 781527"/>
              <a:gd name="connsiteY2" fmla="*/ 10753201 h 10753201"/>
              <a:gd name="connsiteX3" fmla="*/ 367510 w 781527"/>
              <a:gd name="connsiteY3" fmla="*/ 10753201 h 10753201"/>
              <a:gd name="connsiteX4" fmla="*/ 55 w 781527"/>
              <a:gd name="connsiteY4" fmla="*/ 771860 h 10753201"/>
              <a:gd name="connsiteX5" fmla="*/ 367510 w 781527"/>
              <a:gd name="connsiteY5" fmla="*/ 0 h 10753201"/>
              <a:gd name="connsiteX0" fmla="*/ 368308 w 782325"/>
              <a:gd name="connsiteY0" fmla="*/ 0 h 10753201"/>
              <a:gd name="connsiteX1" fmla="*/ 782325 w 782325"/>
              <a:gd name="connsiteY1" fmla="*/ 0 h 10753201"/>
              <a:gd name="connsiteX2" fmla="*/ 782325 w 782325"/>
              <a:gd name="connsiteY2" fmla="*/ 10753201 h 10753201"/>
              <a:gd name="connsiteX3" fmla="*/ 368308 w 782325"/>
              <a:gd name="connsiteY3" fmla="*/ 10753201 h 10753201"/>
              <a:gd name="connsiteX4" fmla="*/ 649782 w 782325"/>
              <a:gd name="connsiteY4" fmla="*/ 3544557 h 10753201"/>
              <a:gd name="connsiteX5" fmla="*/ 853 w 782325"/>
              <a:gd name="connsiteY5" fmla="*/ 771860 h 10753201"/>
              <a:gd name="connsiteX6" fmla="*/ 368308 w 782325"/>
              <a:gd name="connsiteY6" fmla="*/ 0 h 10753201"/>
              <a:gd name="connsiteX0" fmla="*/ 13754 w 427771"/>
              <a:gd name="connsiteY0" fmla="*/ 0 h 10753201"/>
              <a:gd name="connsiteX1" fmla="*/ 427771 w 427771"/>
              <a:gd name="connsiteY1" fmla="*/ 0 h 10753201"/>
              <a:gd name="connsiteX2" fmla="*/ 427771 w 427771"/>
              <a:gd name="connsiteY2" fmla="*/ 10753201 h 10753201"/>
              <a:gd name="connsiteX3" fmla="*/ 13754 w 427771"/>
              <a:gd name="connsiteY3" fmla="*/ 10753201 h 10753201"/>
              <a:gd name="connsiteX4" fmla="*/ 295228 w 427771"/>
              <a:gd name="connsiteY4" fmla="*/ 3544557 h 10753201"/>
              <a:gd name="connsiteX5" fmla="*/ 127899 w 427771"/>
              <a:gd name="connsiteY5" fmla="*/ 992850 h 10753201"/>
              <a:gd name="connsiteX6" fmla="*/ 13754 w 427771"/>
              <a:gd name="connsiteY6" fmla="*/ 0 h 10753201"/>
              <a:gd name="connsiteX0" fmla="*/ 13754 w 427771"/>
              <a:gd name="connsiteY0" fmla="*/ 0 h 10753201"/>
              <a:gd name="connsiteX1" fmla="*/ 427771 w 427771"/>
              <a:gd name="connsiteY1" fmla="*/ 0 h 10753201"/>
              <a:gd name="connsiteX2" fmla="*/ 427771 w 427771"/>
              <a:gd name="connsiteY2" fmla="*/ 10753201 h 10753201"/>
              <a:gd name="connsiteX3" fmla="*/ 13754 w 427771"/>
              <a:gd name="connsiteY3" fmla="*/ 10753201 h 10753201"/>
              <a:gd name="connsiteX4" fmla="*/ 295228 w 427771"/>
              <a:gd name="connsiteY4" fmla="*/ 4782095 h 10753201"/>
              <a:gd name="connsiteX5" fmla="*/ 127899 w 427771"/>
              <a:gd name="connsiteY5" fmla="*/ 992850 h 10753201"/>
              <a:gd name="connsiteX6" fmla="*/ 13754 w 427771"/>
              <a:gd name="connsiteY6" fmla="*/ 0 h 10753201"/>
              <a:gd name="connsiteX0" fmla="*/ 13754 w 427771"/>
              <a:gd name="connsiteY0" fmla="*/ 0 h 10753201"/>
              <a:gd name="connsiteX1" fmla="*/ 427771 w 427771"/>
              <a:gd name="connsiteY1" fmla="*/ 0 h 10753201"/>
              <a:gd name="connsiteX2" fmla="*/ 427771 w 427771"/>
              <a:gd name="connsiteY2" fmla="*/ 10753201 h 10753201"/>
              <a:gd name="connsiteX3" fmla="*/ 13754 w 427771"/>
              <a:gd name="connsiteY3" fmla="*/ 10753201 h 10753201"/>
              <a:gd name="connsiteX4" fmla="*/ 295228 w 427771"/>
              <a:gd name="connsiteY4" fmla="*/ 4782095 h 10753201"/>
              <a:gd name="connsiteX5" fmla="*/ 275486 w 427771"/>
              <a:gd name="connsiteY5" fmla="*/ 1331698 h 10753201"/>
              <a:gd name="connsiteX6" fmla="*/ 13754 w 427771"/>
              <a:gd name="connsiteY6" fmla="*/ 0 h 10753201"/>
              <a:gd name="connsiteX0" fmla="*/ 13754 w 427771"/>
              <a:gd name="connsiteY0" fmla="*/ 0 h 10753201"/>
              <a:gd name="connsiteX1" fmla="*/ 427771 w 427771"/>
              <a:gd name="connsiteY1" fmla="*/ 0 h 10753201"/>
              <a:gd name="connsiteX2" fmla="*/ 427771 w 427771"/>
              <a:gd name="connsiteY2" fmla="*/ 10753201 h 10753201"/>
              <a:gd name="connsiteX3" fmla="*/ 13754 w 427771"/>
              <a:gd name="connsiteY3" fmla="*/ 10753201 h 10753201"/>
              <a:gd name="connsiteX4" fmla="*/ 295228 w 427771"/>
              <a:gd name="connsiteY4" fmla="*/ 4782095 h 10753201"/>
              <a:gd name="connsiteX5" fmla="*/ 275486 w 427771"/>
              <a:gd name="connsiteY5" fmla="*/ 1331698 h 10753201"/>
              <a:gd name="connsiteX6" fmla="*/ 13754 w 427771"/>
              <a:gd name="connsiteY6" fmla="*/ 0 h 10753201"/>
              <a:gd name="connsiteX0" fmla="*/ 13754 w 427771"/>
              <a:gd name="connsiteY0" fmla="*/ 0 h 10753201"/>
              <a:gd name="connsiteX1" fmla="*/ 427771 w 427771"/>
              <a:gd name="connsiteY1" fmla="*/ 0 h 10753201"/>
              <a:gd name="connsiteX2" fmla="*/ 427771 w 427771"/>
              <a:gd name="connsiteY2" fmla="*/ 10753201 h 10753201"/>
              <a:gd name="connsiteX3" fmla="*/ 13754 w 427771"/>
              <a:gd name="connsiteY3" fmla="*/ 10753201 h 10753201"/>
              <a:gd name="connsiteX4" fmla="*/ 295228 w 427771"/>
              <a:gd name="connsiteY4" fmla="*/ 4782095 h 10753201"/>
              <a:gd name="connsiteX5" fmla="*/ 3615 w 427771"/>
              <a:gd name="connsiteY5" fmla="*/ 1906268 h 10753201"/>
              <a:gd name="connsiteX6" fmla="*/ 13754 w 427771"/>
              <a:gd name="connsiteY6" fmla="*/ 0 h 10753201"/>
              <a:gd name="connsiteX0" fmla="*/ 14666 w 428683"/>
              <a:gd name="connsiteY0" fmla="*/ 0 h 10753201"/>
              <a:gd name="connsiteX1" fmla="*/ 428683 w 428683"/>
              <a:gd name="connsiteY1" fmla="*/ 0 h 10753201"/>
              <a:gd name="connsiteX2" fmla="*/ 428683 w 428683"/>
              <a:gd name="connsiteY2" fmla="*/ 10753201 h 10753201"/>
              <a:gd name="connsiteX3" fmla="*/ 14666 w 428683"/>
              <a:gd name="connsiteY3" fmla="*/ 10753201 h 10753201"/>
              <a:gd name="connsiteX4" fmla="*/ 265070 w 428683"/>
              <a:gd name="connsiteY4" fmla="*/ 3839205 h 10753201"/>
              <a:gd name="connsiteX5" fmla="*/ 4527 w 428683"/>
              <a:gd name="connsiteY5" fmla="*/ 1906268 h 10753201"/>
              <a:gd name="connsiteX6" fmla="*/ 14666 w 428683"/>
              <a:gd name="connsiteY6" fmla="*/ 0 h 10753201"/>
              <a:gd name="connsiteX0" fmla="*/ 19149 w 433166"/>
              <a:gd name="connsiteY0" fmla="*/ 0 h 10753201"/>
              <a:gd name="connsiteX1" fmla="*/ 433166 w 433166"/>
              <a:gd name="connsiteY1" fmla="*/ 0 h 10753201"/>
              <a:gd name="connsiteX2" fmla="*/ 433166 w 433166"/>
              <a:gd name="connsiteY2" fmla="*/ 10753201 h 10753201"/>
              <a:gd name="connsiteX3" fmla="*/ 19149 w 433166"/>
              <a:gd name="connsiteY3" fmla="*/ 10753201 h 10753201"/>
              <a:gd name="connsiteX4" fmla="*/ 43972 w 433166"/>
              <a:gd name="connsiteY4" fmla="*/ 5223527 h 10753201"/>
              <a:gd name="connsiteX5" fmla="*/ 269553 w 433166"/>
              <a:gd name="connsiteY5" fmla="*/ 3839205 h 10753201"/>
              <a:gd name="connsiteX6" fmla="*/ 9010 w 433166"/>
              <a:gd name="connsiteY6" fmla="*/ 1906268 h 10753201"/>
              <a:gd name="connsiteX7" fmla="*/ 19149 w 433166"/>
              <a:gd name="connsiteY7" fmla="*/ 0 h 10753201"/>
              <a:gd name="connsiteX0" fmla="*/ 12127 w 426144"/>
              <a:gd name="connsiteY0" fmla="*/ 0 h 10753201"/>
              <a:gd name="connsiteX1" fmla="*/ 426144 w 426144"/>
              <a:gd name="connsiteY1" fmla="*/ 0 h 10753201"/>
              <a:gd name="connsiteX2" fmla="*/ 426144 w 426144"/>
              <a:gd name="connsiteY2" fmla="*/ 10753201 h 10753201"/>
              <a:gd name="connsiteX3" fmla="*/ 12127 w 426144"/>
              <a:gd name="connsiteY3" fmla="*/ 10753201 h 10753201"/>
              <a:gd name="connsiteX4" fmla="*/ 36950 w 426144"/>
              <a:gd name="connsiteY4" fmla="*/ 5223527 h 10753201"/>
              <a:gd name="connsiteX5" fmla="*/ 262531 w 426144"/>
              <a:gd name="connsiteY5" fmla="*/ 3839205 h 10753201"/>
              <a:gd name="connsiteX6" fmla="*/ 1988 w 426144"/>
              <a:gd name="connsiteY6" fmla="*/ 1906268 h 10753201"/>
              <a:gd name="connsiteX7" fmla="*/ 12127 w 426144"/>
              <a:gd name="connsiteY7" fmla="*/ 0 h 10753201"/>
              <a:gd name="connsiteX0" fmla="*/ 12127 w 426144"/>
              <a:gd name="connsiteY0" fmla="*/ 0 h 10753201"/>
              <a:gd name="connsiteX1" fmla="*/ 426144 w 426144"/>
              <a:gd name="connsiteY1" fmla="*/ 0 h 10753201"/>
              <a:gd name="connsiteX2" fmla="*/ 426144 w 426144"/>
              <a:gd name="connsiteY2" fmla="*/ 10753201 h 10753201"/>
              <a:gd name="connsiteX3" fmla="*/ 12127 w 426144"/>
              <a:gd name="connsiteY3" fmla="*/ 10753201 h 10753201"/>
              <a:gd name="connsiteX4" fmla="*/ 332124 w 426144"/>
              <a:gd name="connsiteY4" fmla="*/ 7654411 h 10753201"/>
              <a:gd name="connsiteX5" fmla="*/ 36950 w 426144"/>
              <a:gd name="connsiteY5" fmla="*/ 5223527 h 10753201"/>
              <a:gd name="connsiteX6" fmla="*/ 262531 w 426144"/>
              <a:gd name="connsiteY6" fmla="*/ 3839205 h 10753201"/>
              <a:gd name="connsiteX7" fmla="*/ 1988 w 426144"/>
              <a:gd name="connsiteY7" fmla="*/ 1906268 h 10753201"/>
              <a:gd name="connsiteX8" fmla="*/ 12127 w 426144"/>
              <a:gd name="connsiteY8" fmla="*/ 0 h 10753201"/>
              <a:gd name="connsiteX0" fmla="*/ 52102 w 466119"/>
              <a:gd name="connsiteY0" fmla="*/ 0 h 10753201"/>
              <a:gd name="connsiteX1" fmla="*/ 466119 w 466119"/>
              <a:gd name="connsiteY1" fmla="*/ 0 h 10753201"/>
              <a:gd name="connsiteX2" fmla="*/ 466119 w 466119"/>
              <a:gd name="connsiteY2" fmla="*/ 10753201 h 10753201"/>
              <a:gd name="connsiteX3" fmla="*/ 52102 w 466119"/>
              <a:gd name="connsiteY3" fmla="*/ 10753201 h 10753201"/>
              <a:gd name="connsiteX4" fmla="*/ 22552 w 466119"/>
              <a:gd name="connsiteY4" fmla="*/ 9201337 h 10753201"/>
              <a:gd name="connsiteX5" fmla="*/ 372099 w 466119"/>
              <a:gd name="connsiteY5" fmla="*/ 7654411 h 10753201"/>
              <a:gd name="connsiteX6" fmla="*/ 76925 w 466119"/>
              <a:gd name="connsiteY6" fmla="*/ 5223527 h 10753201"/>
              <a:gd name="connsiteX7" fmla="*/ 302506 w 466119"/>
              <a:gd name="connsiteY7" fmla="*/ 3839205 h 10753201"/>
              <a:gd name="connsiteX8" fmla="*/ 41963 w 466119"/>
              <a:gd name="connsiteY8" fmla="*/ 1906268 h 10753201"/>
              <a:gd name="connsiteX9" fmla="*/ 52102 w 466119"/>
              <a:gd name="connsiteY9" fmla="*/ 0 h 1075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6119" h="10753201">
                <a:moveTo>
                  <a:pt x="52102" y="0"/>
                </a:moveTo>
                <a:lnTo>
                  <a:pt x="466119" y="0"/>
                </a:lnTo>
                <a:lnTo>
                  <a:pt x="466119" y="10753201"/>
                </a:lnTo>
                <a:lnTo>
                  <a:pt x="52102" y="10753201"/>
                </a:lnTo>
                <a:cubicBezTo>
                  <a:pt x="23486" y="10381607"/>
                  <a:pt x="-30781" y="9717802"/>
                  <a:pt x="22552" y="9201337"/>
                </a:cubicBezTo>
                <a:cubicBezTo>
                  <a:pt x="75885" y="8684872"/>
                  <a:pt x="408348" y="8204429"/>
                  <a:pt x="372099" y="7654411"/>
                </a:cubicBezTo>
                <a:cubicBezTo>
                  <a:pt x="335850" y="7104393"/>
                  <a:pt x="61337" y="5770999"/>
                  <a:pt x="76925" y="5223527"/>
                </a:cubicBezTo>
                <a:cubicBezTo>
                  <a:pt x="118659" y="4071194"/>
                  <a:pt x="336815" y="4517309"/>
                  <a:pt x="302506" y="3839205"/>
                </a:cubicBezTo>
                <a:cubicBezTo>
                  <a:pt x="268197" y="3161101"/>
                  <a:pt x="15133" y="2880486"/>
                  <a:pt x="41963" y="1906268"/>
                </a:cubicBezTo>
                <a:cubicBezTo>
                  <a:pt x="226590" y="563676"/>
                  <a:pt x="139346" y="443899"/>
                  <a:pt x="52102" y="0"/>
                </a:cubicBezTo>
                <a:close/>
              </a:path>
            </a:pathLst>
          </a:custGeom>
          <a:blipFill dpi="0" rotWithShape="1">
            <a:blip r:embed="rId12"/>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18" name="Group 1">
            <a:extLst>
              <a:ext uri="{FF2B5EF4-FFF2-40B4-BE49-F238E27FC236}">
                <a16:creationId xmlns:a16="http://schemas.microsoft.com/office/drawing/2014/main" id="{580EB24B-F9F2-4F52-919F-2C4F4EDC29C8}"/>
              </a:ext>
            </a:extLst>
          </p:cNvPr>
          <p:cNvGrpSpPr/>
          <p:nvPr/>
        </p:nvGrpSpPr>
        <p:grpSpPr>
          <a:xfrm>
            <a:off x="721072" y="293740"/>
            <a:ext cx="3427265" cy="1078520"/>
            <a:chOff x="1220274" y="2060847"/>
            <a:chExt cx="4219756" cy="1078520"/>
          </a:xfrm>
        </p:grpSpPr>
        <p:sp>
          <p:nvSpPr>
            <p:cNvPr id="19" name="Parallelogram 38">
              <a:extLst>
                <a:ext uri="{FF2B5EF4-FFF2-40B4-BE49-F238E27FC236}">
                  <a16:creationId xmlns:a16="http://schemas.microsoft.com/office/drawing/2014/main" id="{7012F86A-F95B-4624-9B14-1FB954F9C758}"/>
                </a:ext>
              </a:extLst>
            </p:cNvPr>
            <p:cNvSpPr/>
            <p:nvPr/>
          </p:nvSpPr>
          <p:spPr>
            <a:xfrm rot="16200000">
              <a:off x="1008463" y="2272658"/>
              <a:ext cx="834851" cy="411230"/>
            </a:xfrm>
            <a:prstGeom prst="parallelogram">
              <a:avLst>
                <a:gd name="adj" fmla="val 44901"/>
              </a:avLst>
            </a:prstGeom>
            <a:pattFill prst="lgConfetti">
              <a:fgClr>
                <a:schemeClr val="bg2">
                  <a:lumMod val="25000"/>
                </a:schemeClr>
              </a:fgClr>
              <a:bgClr>
                <a:schemeClr val="bg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20" name="Rectangle 56">
              <a:extLst>
                <a:ext uri="{FF2B5EF4-FFF2-40B4-BE49-F238E27FC236}">
                  <a16:creationId xmlns:a16="http://schemas.microsoft.com/office/drawing/2014/main" id="{C9D75C31-04DD-47ED-A94A-240DCFDBBC89}"/>
                </a:ext>
              </a:extLst>
            </p:cNvPr>
            <p:cNvSpPr/>
            <p:nvPr/>
          </p:nvSpPr>
          <p:spPr>
            <a:xfrm>
              <a:off x="1567969" y="2248973"/>
              <a:ext cx="3108972" cy="646724"/>
            </a:xfrm>
            <a:prstGeom prst="rect">
              <a:avLst/>
            </a:prstGeom>
            <a:pattFill prst="lgConfetti">
              <a:fgClr>
                <a:schemeClr val="bg2">
                  <a:lumMod val="25000"/>
                </a:schemeClr>
              </a:fgClr>
              <a:bgClr>
                <a:srgbClr val="A2AFC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21" name="Rectangle 57">
              <a:extLst>
                <a:ext uri="{FF2B5EF4-FFF2-40B4-BE49-F238E27FC236}">
                  <a16:creationId xmlns:a16="http://schemas.microsoft.com/office/drawing/2014/main" id="{1E5B3D02-EF28-49C2-B467-A603E74018CA}"/>
                </a:ext>
              </a:extLst>
            </p:cNvPr>
            <p:cNvSpPr/>
            <p:nvPr/>
          </p:nvSpPr>
          <p:spPr>
            <a:xfrm>
              <a:off x="1758778" y="2418072"/>
              <a:ext cx="3681252" cy="721295"/>
            </a:xfrm>
            <a:prstGeom prst="rect">
              <a:avLst/>
            </a:prstGeom>
            <a:gradFill>
              <a:gsLst>
                <a:gs pos="2000">
                  <a:srgbClr val="1B4C5B"/>
                </a:gs>
                <a:gs pos="51000">
                  <a:srgbClr val="26697E"/>
                </a:gs>
                <a:gs pos="100000">
                  <a:srgbClr val="2E99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800" b="1" dirty="0">
                  <a:latin typeface="DK Breakfast Burrito" panose="02000000000000000000" pitchFamily="50" charset="0"/>
                  <a:ea typeface="ChildsWish" panose="02000603000000000000" pitchFamily="2" charset="0"/>
                  <a:cs typeface="Angie Atore" panose="00000400000000000000" pitchFamily="2" charset="-79"/>
                </a:rPr>
                <a:t>COCOMO</a:t>
              </a:r>
              <a:endParaRPr lang="es-MX" sz="4000" b="1" dirty="0">
                <a:latin typeface="DK Breakfast Burrito" panose="02000000000000000000" pitchFamily="50" charset="0"/>
                <a:ea typeface="ChildsWish" panose="02000603000000000000" pitchFamily="2" charset="0"/>
                <a:cs typeface="Angie Atore" panose="00000400000000000000" pitchFamily="2" charset="-79"/>
              </a:endParaRPr>
            </a:p>
          </p:txBody>
        </p:sp>
      </p:grpSp>
    </p:spTree>
    <p:extLst>
      <p:ext uri="{BB962C8B-B14F-4D97-AF65-F5344CB8AC3E}">
        <p14:creationId xmlns:p14="http://schemas.microsoft.com/office/powerpoint/2010/main" val="13164970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1A35"/>
        </a:solidFill>
        <a:effectLst/>
      </p:bgPr>
    </p:bg>
    <p:spTree>
      <p:nvGrpSpPr>
        <p:cNvPr id="1" name=""/>
        <p:cNvGrpSpPr/>
        <p:nvPr/>
      </p:nvGrpSpPr>
      <p:grpSpPr>
        <a:xfrm>
          <a:off x="0" y="0"/>
          <a:ext cx="0" cy="0"/>
          <a:chOff x="0" y="0"/>
          <a:chExt cx="0" cy="0"/>
        </a:xfrm>
      </p:grpSpPr>
      <p:grpSp>
        <p:nvGrpSpPr>
          <p:cNvPr id="27" name="Grupo 86">
            <a:extLst>
              <a:ext uri="{FF2B5EF4-FFF2-40B4-BE49-F238E27FC236}">
                <a16:creationId xmlns:a16="http://schemas.microsoft.com/office/drawing/2014/main" id="{9EF3FD3F-E87D-4CD5-9280-52D8122EAC4E}"/>
              </a:ext>
            </a:extLst>
          </p:cNvPr>
          <p:cNvGrpSpPr/>
          <p:nvPr/>
        </p:nvGrpSpPr>
        <p:grpSpPr>
          <a:xfrm>
            <a:off x="0" y="0"/>
            <a:ext cx="12192000" cy="6858000"/>
            <a:chOff x="0" y="0"/>
            <a:chExt cx="12192000" cy="6858000"/>
          </a:xfrm>
        </p:grpSpPr>
        <p:sp>
          <p:nvSpPr>
            <p:cNvPr id="28" name="Rectángulo: esquinas redondeadas 12">
              <a:extLst>
                <a:ext uri="{FF2B5EF4-FFF2-40B4-BE49-F238E27FC236}">
                  <a16:creationId xmlns:a16="http://schemas.microsoft.com/office/drawing/2014/main" id="{6D010B96-022A-4267-980C-4D7A7A78405D}"/>
                </a:ext>
              </a:extLst>
            </p:cNvPr>
            <p:cNvSpPr/>
            <p:nvPr/>
          </p:nvSpPr>
          <p:spPr>
            <a:xfrm>
              <a:off x="0" y="0"/>
              <a:ext cx="12192000" cy="6858000"/>
            </a:xfrm>
            <a:prstGeom prst="roundRect">
              <a:avLst>
                <a:gd name="adj" fmla="val 8257"/>
              </a:avLst>
            </a:prstGeom>
            <a:solidFill>
              <a:srgbClr val="14AC79"/>
            </a:solidFill>
            <a:ln>
              <a:noFill/>
            </a:ln>
            <a:scene3d>
              <a:camera prst="orthographicFront"/>
              <a:lightRig rig="threePt" dir="t"/>
            </a:scene3d>
            <a:sp3d prstMaterial="metal">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 name="Rectángulo: esquinas redondeadas 74">
              <a:extLst>
                <a:ext uri="{FF2B5EF4-FFF2-40B4-BE49-F238E27FC236}">
                  <a16:creationId xmlns:a16="http://schemas.microsoft.com/office/drawing/2014/main" id="{B562DF08-ABF7-4827-A2DF-92B3B3729611}"/>
                </a:ext>
              </a:extLst>
            </p:cNvPr>
            <p:cNvSpPr/>
            <p:nvPr/>
          </p:nvSpPr>
          <p:spPr>
            <a:xfrm>
              <a:off x="85380" y="90000"/>
              <a:ext cx="12013200" cy="6678000"/>
            </a:xfrm>
            <a:prstGeom prst="roundRect">
              <a:avLst>
                <a:gd name="adj" fmla="val 825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0" name="Rectángulo: esquinas redondeadas 75">
              <a:extLst>
                <a:ext uri="{FF2B5EF4-FFF2-40B4-BE49-F238E27FC236}">
                  <a16:creationId xmlns:a16="http://schemas.microsoft.com/office/drawing/2014/main" id="{4573DD56-664A-40E3-AED5-7CFF58EFDB87}"/>
                </a:ext>
              </a:extLst>
            </p:cNvPr>
            <p:cNvSpPr/>
            <p:nvPr/>
          </p:nvSpPr>
          <p:spPr>
            <a:xfrm>
              <a:off x="721073" y="180000"/>
              <a:ext cx="10753200" cy="6498000"/>
            </a:xfrm>
            <a:prstGeom prst="roundRect">
              <a:avLst>
                <a:gd name="adj" fmla="val 0"/>
              </a:avLst>
            </a:prstGeom>
            <a:solidFill>
              <a:srgbClr val="00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1" name="Rectángulo: esquinas redondeadas 17">
              <a:extLst>
                <a:ext uri="{FF2B5EF4-FFF2-40B4-BE49-F238E27FC236}">
                  <a16:creationId xmlns:a16="http://schemas.microsoft.com/office/drawing/2014/main" id="{FF0E2314-722E-4AB0-87E9-2C0DE5086700}"/>
                </a:ext>
              </a:extLst>
            </p:cNvPr>
            <p:cNvSpPr/>
            <p:nvPr/>
          </p:nvSpPr>
          <p:spPr>
            <a:xfrm>
              <a:off x="285407" y="1989000"/>
              <a:ext cx="235639" cy="2880000"/>
            </a:xfrm>
            <a:prstGeom prst="roundRect">
              <a:avLst>
                <a:gd name="adj" fmla="val 50000"/>
              </a:avLst>
            </a:prstGeom>
            <a:pattFill prst="openDmnd">
              <a:fgClr>
                <a:schemeClr val="tx1">
                  <a:lumMod val="95000"/>
                  <a:lumOff val="5000"/>
                </a:schemeClr>
              </a:fgClr>
              <a:bgClr>
                <a:schemeClr val="bg2">
                  <a:lumMod val="25000"/>
                </a:schemeClr>
              </a:bgClr>
            </a:pattFill>
            <a:ln>
              <a:solidFill>
                <a:schemeClr val="tx1"/>
              </a:solidFill>
            </a:ln>
            <a:effectLst>
              <a:innerShdw blurRad="114300" dist="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2" name="Elipse 76">
              <a:extLst>
                <a:ext uri="{FF2B5EF4-FFF2-40B4-BE49-F238E27FC236}">
                  <a16:creationId xmlns:a16="http://schemas.microsoft.com/office/drawing/2014/main" id="{31A4A8D3-8B74-4821-8F6E-46CB90945220}"/>
                </a:ext>
              </a:extLst>
            </p:cNvPr>
            <p:cNvSpPr/>
            <p:nvPr/>
          </p:nvSpPr>
          <p:spPr>
            <a:xfrm>
              <a:off x="277226" y="769500"/>
              <a:ext cx="252000" cy="2520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 name="Elipse 21">
              <a:extLst>
                <a:ext uri="{FF2B5EF4-FFF2-40B4-BE49-F238E27FC236}">
                  <a16:creationId xmlns:a16="http://schemas.microsoft.com/office/drawing/2014/main" id="{0BE5A25C-F6F0-4CBA-A6A1-E0195A08E1AE}"/>
                </a:ext>
              </a:extLst>
            </p:cNvPr>
            <p:cNvSpPr/>
            <p:nvPr/>
          </p:nvSpPr>
          <p:spPr>
            <a:xfrm>
              <a:off x="368765" y="859500"/>
              <a:ext cx="72000" cy="72000"/>
            </a:xfrm>
            <a:prstGeom prst="ellipse">
              <a:avLst/>
            </a:prstGeom>
            <a:gradFill flip="none" rotWithShape="1">
              <a:gsLst>
                <a:gs pos="34000">
                  <a:srgbClr val="7030A0"/>
                </a:gs>
                <a:gs pos="85000">
                  <a:srgbClr val="FF0000"/>
                </a:gs>
                <a:gs pos="8000">
                  <a:schemeClr val="accent5"/>
                </a:gs>
                <a:gs pos="55000">
                  <a:srgbClr val="BB0D9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Rectángulo: esquinas redondeadas 23">
              <a:extLst>
                <a:ext uri="{FF2B5EF4-FFF2-40B4-BE49-F238E27FC236}">
                  <a16:creationId xmlns:a16="http://schemas.microsoft.com/office/drawing/2014/main" id="{F4253EC4-87DE-4232-AFB3-E99A05602C7E}"/>
                </a:ext>
              </a:extLst>
            </p:cNvPr>
            <p:cNvSpPr/>
            <p:nvPr/>
          </p:nvSpPr>
          <p:spPr>
            <a:xfrm>
              <a:off x="11606426" y="3249000"/>
              <a:ext cx="360000" cy="360000"/>
            </a:xfrm>
            <a:prstGeom prst="roundRect">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 name="Triángulo isósceles 82">
              <a:extLst>
                <a:ext uri="{FF2B5EF4-FFF2-40B4-BE49-F238E27FC236}">
                  <a16:creationId xmlns:a16="http://schemas.microsoft.com/office/drawing/2014/main" id="{8AB0AB06-AE2E-4DDE-A04D-4BCD380C8D1B}"/>
                </a:ext>
              </a:extLst>
            </p:cNvPr>
            <p:cNvSpPr/>
            <p:nvPr/>
          </p:nvSpPr>
          <p:spPr>
            <a:xfrm flipV="1">
              <a:off x="11605290" y="5020892"/>
              <a:ext cx="360000" cy="360000"/>
            </a:xfrm>
            <a:prstGeom prst="triangl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36" name="Grupo 85">
              <a:extLst>
                <a:ext uri="{FF2B5EF4-FFF2-40B4-BE49-F238E27FC236}">
                  <a16:creationId xmlns:a16="http://schemas.microsoft.com/office/drawing/2014/main" id="{70CACFB1-5FA2-4028-9A26-80B2940B44A4}"/>
                </a:ext>
              </a:extLst>
            </p:cNvPr>
            <p:cNvGrpSpPr/>
            <p:nvPr/>
          </p:nvGrpSpPr>
          <p:grpSpPr>
            <a:xfrm>
              <a:off x="11651050" y="1387108"/>
              <a:ext cx="263858" cy="450000"/>
              <a:chOff x="10620654" y="1322776"/>
              <a:chExt cx="263858" cy="450000"/>
            </a:xfrm>
          </p:grpSpPr>
          <p:sp>
            <p:nvSpPr>
              <p:cNvPr id="37" name="Rectángulo 83">
                <a:extLst>
                  <a:ext uri="{FF2B5EF4-FFF2-40B4-BE49-F238E27FC236}">
                    <a16:creationId xmlns:a16="http://schemas.microsoft.com/office/drawing/2014/main" id="{0D6068CB-625A-4C40-8809-6CC492F6DF06}"/>
                  </a:ext>
                </a:extLst>
              </p:cNvPr>
              <p:cNvSpPr/>
              <p:nvPr/>
            </p:nvSpPr>
            <p:spPr>
              <a:xfrm>
                <a:off x="10620654" y="132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38" name="Rectángulo 84">
                <a:extLst>
                  <a:ext uri="{FF2B5EF4-FFF2-40B4-BE49-F238E27FC236}">
                    <a16:creationId xmlns:a16="http://schemas.microsoft.com/office/drawing/2014/main" id="{8A61D650-BA46-47D2-AECD-64399246BE53}"/>
                  </a:ext>
                </a:extLst>
              </p:cNvPr>
              <p:cNvSpPr/>
              <p:nvPr/>
            </p:nvSpPr>
            <p:spPr>
              <a:xfrm>
                <a:off x="10704512" y="141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grpSp>
      </p:grpSp>
      <p:sp>
        <p:nvSpPr>
          <p:cNvPr id="25" name="Rectangle 16">
            <a:extLst>
              <a:ext uri="{FF2B5EF4-FFF2-40B4-BE49-F238E27FC236}">
                <a16:creationId xmlns:a16="http://schemas.microsoft.com/office/drawing/2014/main" id="{F597BBD3-20D7-47EE-AA90-0003FE42177D}"/>
              </a:ext>
            </a:extLst>
          </p:cNvPr>
          <p:cNvSpPr/>
          <p:nvPr/>
        </p:nvSpPr>
        <p:spPr>
          <a:xfrm rot="16200000">
            <a:off x="-189606" y="1087333"/>
            <a:ext cx="6203540" cy="4388874"/>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5707625 w 6121642"/>
              <a:gd name="connsiteY0" fmla="*/ 13121 h 10766322"/>
              <a:gd name="connsiteX1" fmla="*/ 6121642 w 6121642"/>
              <a:gd name="connsiteY1" fmla="*/ 13121 h 10766322"/>
              <a:gd name="connsiteX2" fmla="*/ 6121642 w 6121642"/>
              <a:gd name="connsiteY2" fmla="*/ 10766322 h 10766322"/>
              <a:gd name="connsiteX3" fmla="*/ 0 w 6121642"/>
              <a:gd name="connsiteY3" fmla="*/ 0 h 10766322"/>
              <a:gd name="connsiteX4" fmla="*/ 5707625 w 6121642"/>
              <a:gd name="connsiteY4" fmla="*/ 13121 h 10766322"/>
              <a:gd name="connsiteX0" fmla="*/ 5707625 w 6121642"/>
              <a:gd name="connsiteY0" fmla="*/ 13121 h 10766322"/>
              <a:gd name="connsiteX1" fmla="*/ 6121642 w 6121642"/>
              <a:gd name="connsiteY1" fmla="*/ 13121 h 10766322"/>
              <a:gd name="connsiteX2" fmla="*/ 6121642 w 6121642"/>
              <a:gd name="connsiteY2" fmla="*/ 10766322 h 10766322"/>
              <a:gd name="connsiteX3" fmla="*/ 0 w 6121642"/>
              <a:gd name="connsiteY3" fmla="*/ 0 h 10766322"/>
              <a:gd name="connsiteX4" fmla="*/ 5707625 w 6121642"/>
              <a:gd name="connsiteY4" fmla="*/ 13121 h 10766322"/>
              <a:gd name="connsiteX0" fmla="*/ 5713309 w 6127326"/>
              <a:gd name="connsiteY0" fmla="*/ 13121 h 10775698"/>
              <a:gd name="connsiteX1" fmla="*/ 6127326 w 6127326"/>
              <a:gd name="connsiteY1" fmla="*/ 13121 h 10775698"/>
              <a:gd name="connsiteX2" fmla="*/ 6127326 w 6127326"/>
              <a:gd name="connsiteY2" fmla="*/ 10766322 h 10775698"/>
              <a:gd name="connsiteX3" fmla="*/ 5301610 w 6127326"/>
              <a:gd name="connsiteY3" fmla="*/ 1905858 h 10775698"/>
              <a:gd name="connsiteX4" fmla="*/ 5684 w 6127326"/>
              <a:gd name="connsiteY4" fmla="*/ 0 h 10775698"/>
              <a:gd name="connsiteX5" fmla="*/ 5713309 w 6127326"/>
              <a:gd name="connsiteY5" fmla="*/ 13121 h 10775698"/>
              <a:gd name="connsiteX0" fmla="*/ 5713309 w 6127326"/>
              <a:gd name="connsiteY0" fmla="*/ 13121 h 10776898"/>
              <a:gd name="connsiteX1" fmla="*/ 6127326 w 6127326"/>
              <a:gd name="connsiteY1" fmla="*/ 13121 h 10776898"/>
              <a:gd name="connsiteX2" fmla="*/ 6127326 w 6127326"/>
              <a:gd name="connsiteY2" fmla="*/ 10766322 h 10776898"/>
              <a:gd name="connsiteX3" fmla="*/ 5301610 w 6127326"/>
              <a:gd name="connsiteY3" fmla="*/ 1905858 h 10776898"/>
              <a:gd name="connsiteX4" fmla="*/ 5684 w 6127326"/>
              <a:gd name="connsiteY4" fmla="*/ 0 h 10776898"/>
              <a:gd name="connsiteX5" fmla="*/ 5713309 w 6127326"/>
              <a:gd name="connsiteY5" fmla="*/ 13121 h 10776898"/>
              <a:gd name="connsiteX0" fmla="*/ 5713720 w 6127737"/>
              <a:gd name="connsiteY0" fmla="*/ 13121 h 10777693"/>
              <a:gd name="connsiteX1" fmla="*/ 6127737 w 6127737"/>
              <a:gd name="connsiteY1" fmla="*/ 13121 h 10777693"/>
              <a:gd name="connsiteX2" fmla="*/ 6127737 w 6127737"/>
              <a:gd name="connsiteY2" fmla="*/ 10766322 h 10777693"/>
              <a:gd name="connsiteX3" fmla="*/ 4992305 w 6127737"/>
              <a:gd name="connsiteY3" fmla="*/ 2377806 h 10777693"/>
              <a:gd name="connsiteX4" fmla="*/ 6095 w 6127737"/>
              <a:gd name="connsiteY4" fmla="*/ 0 h 10777693"/>
              <a:gd name="connsiteX5" fmla="*/ 5713720 w 6127737"/>
              <a:gd name="connsiteY5" fmla="*/ 13121 h 10777693"/>
              <a:gd name="connsiteX0" fmla="*/ 5713347 w 6127364"/>
              <a:gd name="connsiteY0" fmla="*/ 13121 h 10776207"/>
              <a:gd name="connsiteX1" fmla="*/ 6127364 w 6127364"/>
              <a:gd name="connsiteY1" fmla="*/ 13121 h 10776207"/>
              <a:gd name="connsiteX2" fmla="*/ 6127364 w 6127364"/>
              <a:gd name="connsiteY2" fmla="*/ 10766322 h 10776207"/>
              <a:gd name="connsiteX3" fmla="*/ 5272152 w 6127364"/>
              <a:gd name="connsiteY3" fmla="*/ 1433909 h 10776207"/>
              <a:gd name="connsiteX4" fmla="*/ 5722 w 6127364"/>
              <a:gd name="connsiteY4" fmla="*/ 0 h 10776207"/>
              <a:gd name="connsiteX5" fmla="*/ 5713347 w 6127364"/>
              <a:gd name="connsiteY5" fmla="*/ 13121 h 10776207"/>
              <a:gd name="connsiteX0" fmla="*/ 5713347 w 6142112"/>
              <a:gd name="connsiteY0" fmla="*/ 13121 h 6294077"/>
              <a:gd name="connsiteX1" fmla="*/ 6127364 w 6142112"/>
              <a:gd name="connsiteY1" fmla="*/ 13121 h 6294077"/>
              <a:gd name="connsiteX2" fmla="*/ 6142112 w 6142112"/>
              <a:gd name="connsiteY2" fmla="*/ 6268067 h 6294077"/>
              <a:gd name="connsiteX3" fmla="*/ 5272152 w 6142112"/>
              <a:gd name="connsiteY3" fmla="*/ 1433909 h 6294077"/>
              <a:gd name="connsiteX4" fmla="*/ 5722 w 6142112"/>
              <a:gd name="connsiteY4" fmla="*/ 0 h 6294077"/>
              <a:gd name="connsiteX5" fmla="*/ 5713347 w 6142112"/>
              <a:gd name="connsiteY5" fmla="*/ 13121 h 6294077"/>
              <a:gd name="connsiteX0" fmla="*/ 5713347 w 6156861"/>
              <a:gd name="connsiteY0" fmla="*/ 13121 h 6279469"/>
              <a:gd name="connsiteX1" fmla="*/ 6127364 w 6156861"/>
              <a:gd name="connsiteY1" fmla="*/ 13121 h 6279469"/>
              <a:gd name="connsiteX2" fmla="*/ 6156861 w 6156861"/>
              <a:gd name="connsiteY2" fmla="*/ 6253321 h 6279469"/>
              <a:gd name="connsiteX3" fmla="*/ 5272152 w 6156861"/>
              <a:gd name="connsiteY3" fmla="*/ 1433909 h 6279469"/>
              <a:gd name="connsiteX4" fmla="*/ 5722 w 6156861"/>
              <a:gd name="connsiteY4" fmla="*/ 0 h 6279469"/>
              <a:gd name="connsiteX5" fmla="*/ 5713347 w 6156861"/>
              <a:gd name="connsiteY5" fmla="*/ 13121 h 6279469"/>
              <a:gd name="connsiteX0" fmla="*/ 5713347 w 6127364"/>
              <a:gd name="connsiteY0" fmla="*/ 13121 h 4426898"/>
              <a:gd name="connsiteX1" fmla="*/ 6127364 w 6127364"/>
              <a:gd name="connsiteY1" fmla="*/ 13121 h 4426898"/>
              <a:gd name="connsiteX2" fmla="*/ 6127364 w 6127364"/>
              <a:gd name="connsiteY2" fmla="*/ 4350779 h 4426898"/>
              <a:gd name="connsiteX3" fmla="*/ 5272152 w 6127364"/>
              <a:gd name="connsiteY3" fmla="*/ 1433909 h 4426898"/>
              <a:gd name="connsiteX4" fmla="*/ 5722 w 6127364"/>
              <a:gd name="connsiteY4" fmla="*/ 0 h 4426898"/>
              <a:gd name="connsiteX5" fmla="*/ 5713347 w 6127364"/>
              <a:gd name="connsiteY5" fmla="*/ 13121 h 4426898"/>
              <a:gd name="connsiteX0" fmla="*/ 5720671 w 6134688"/>
              <a:gd name="connsiteY0" fmla="*/ 13121 h 4426898"/>
              <a:gd name="connsiteX1" fmla="*/ 6134688 w 6134688"/>
              <a:gd name="connsiteY1" fmla="*/ 13121 h 4426898"/>
              <a:gd name="connsiteX2" fmla="*/ 6134688 w 6134688"/>
              <a:gd name="connsiteY2" fmla="*/ 4350779 h 4426898"/>
              <a:gd name="connsiteX3" fmla="*/ 5279476 w 6134688"/>
              <a:gd name="connsiteY3" fmla="*/ 1433909 h 4426898"/>
              <a:gd name="connsiteX4" fmla="*/ 5087575 w 6134688"/>
              <a:gd name="connsiteY4" fmla="*/ 270870 h 4426898"/>
              <a:gd name="connsiteX5" fmla="*/ 13046 w 6134688"/>
              <a:gd name="connsiteY5" fmla="*/ 0 h 4426898"/>
              <a:gd name="connsiteX6" fmla="*/ 5720671 w 6134688"/>
              <a:gd name="connsiteY6" fmla="*/ 13121 h 4426898"/>
              <a:gd name="connsiteX0" fmla="*/ 5720671 w 6134688"/>
              <a:gd name="connsiteY0" fmla="*/ 13121 h 4396257"/>
              <a:gd name="connsiteX1" fmla="*/ 6134688 w 6134688"/>
              <a:gd name="connsiteY1" fmla="*/ 13121 h 4396257"/>
              <a:gd name="connsiteX2" fmla="*/ 6134688 w 6134688"/>
              <a:gd name="connsiteY2" fmla="*/ 4350779 h 4396257"/>
              <a:gd name="connsiteX3" fmla="*/ 5962658 w 6134688"/>
              <a:gd name="connsiteY3" fmla="*/ 1703869 h 4396257"/>
              <a:gd name="connsiteX4" fmla="*/ 5279476 w 6134688"/>
              <a:gd name="connsiteY4" fmla="*/ 1433909 h 4396257"/>
              <a:gd name="connsiteX5" fmla="*/ 5087575 w 6134688"/>
              <a:gd name="connsiteY5" fmla="*/ 270870 h 4396257"/>
              <a:gd name="connsiteX6" fmla="*/ 13046 w 6134688"/>
              <a:gd name="connsiteY6" fmla="*/ 0 h 4396257"/>
              <a:gd name="connsiteX7" fmla="*/ 5720671 w 6134688"/>
              <a:gd name="connsiteY7" fmla="*/ 13121 h 4396257"/>
              <a:gd name="connsiteX0" fmla="*/ 5720671 w 6134688"/>
              <a:gd name="connsiteY0" fmla="*/ 13121 h 4396257"/>
              <a:gd name="connsiteX1" fmla="*/ 6134688 w 6134688"/>
              <a:gd name="connsiteY1" fmla="*/ 13121 h 4396257"/>
              <a:gd name="connsiteX2" fmla="*/ 6134688 w 6134688"/>
              <a:gd name="connsiteY2" fmla="*/ 4350779 h 4396257"/>
              <a:gd name="connsiteX3" fmla="*/ 5962658 w 6134688"/>
              <a:gd name="connsiteY3" fmla="*/ 1703869 h 4396257"/>
              <a:gd name="connsiteX4" fmla="*/ 5935787 w 6134688"/>
              <a:gd name="connsiteY4" fmla="*/ 739569 h 4396257"/>
              <a:gd name="connsiteX5" fmla="*/ 5087575 w 6134688"/>
              <a:gd name="connsiteY5" fmla="*/ 270870 h 4396257"/>
              <a:gd name="connsiteX6" fmla="*/ 13046 w 6134688"/>
              <a:gd name="connsiteY6" fmla="*/ 0 h 4396257"/>
              <a:gd name="connsiteX7" fmla="*/ 5720671 w 6134688"/>
              <a:gd name="connsiteY7" fmla="*/ 13121 h 4396257"/>
              <a:gd name="connsiteX0" fmla="*/ 5720888 w 6134905"/>
              <a:gd name="connsiteY0" fmla="*/ 13121 h 4396257"/>
              <a:gd name="connsiteX1" fmla="*/ 6134905 w 6134905"/>
              <a:gd name="connsiteY1" fmla="*/ 13121 h 4396257"/>
              <a:gd name="connsiteX2" fmla="*/ 6134905 w 6134905"/>
              <a:gd name="connsiteY2" fmla="*/ 4350779 h 4396257"/>
              <a:gd name="connsiteX3" fmla="*/ 5962875 w 6134905"/>
              <a:gd name="connsiteY3" fmla="*/ 1703869 h 4396257"/>
              <a:gd name="connsiteX4" fmla="*/ 5936004 w 6134905"/>
              <a:gd name="connsiteY4" fmla="*/ 739569 h 4396257"/>
              <a:gd name="connsiteX5" fmla="*/ 5700350 w 6134905"/>
              <a:gd name="connsiteY5" fmla="*/ 507241 h 4396257"/>
              <a:gd name="connsiteX6" fmla="*/ 5087792 w 6134905"/>
              <a:gd name="connsiteY6" fmla="*/ 270870 h 4396257"/>
              <a:gd name="connsiteX7" fmla="*/ 13263 w 6134905"/>
              <a:gd name="connsiteY7" fmla="*/ 0 h 4396257"/>
              <a:gd name="connsiteX8" fmla="*/ 5720888 w 6134905"/>
              <a:gd name="connsiteY8" fmla="*/ 13121 h 4396257"/>
              <a:gd name="connsiteX0" fmla="*/ 5720888 w 6134905"/>
              <a:gd name="connsiteY0" fmla="*/ 13121 h 4396257"/>
              <a:gd name="connsiteX1" fmla="*/ 6134905 w 6134905"/>
              <a:gd name="connsiteY1" fmla="*/ 13121 h 4396257"/>
              <a:gd name="connsiteX2" fmla="*/ 6134905 w 6134905"/>
              <a:gd name="connsiteY2" fmla="*/ 4350779 h 4396257"/>
              <a:gd name="connsiteX3" fmla="*/ 5962875 w 6134905"/>
              <a:gd name="connsiteY3" fmla="*/ 1703869 h 4396257"/>
              <a:gd name="connsiteX4" fmla="*/ 5936004 w 6134905"/>
              <a:gd name="connsiteY4" fmla="*/ 739569 h 4396257"/>
              <a:gd name="connsiteX5" fmla="*/ 5700350 w 6134905"/>
              <a:gd name="connsiteY5" fmla="*/ 507241 h 4396257"/>
              <a:gd name="connsiteX6" fmla="*/ 5087792 w 6134905"/>
              <a:gd name="connsiteY6" fmla="*/ 270870 h 4396257"/>
              <a:gd name="connsiteX7" fmla="*/ 13263 w 6134905"/>
              <a:gd name="connsiteY7" fmla="*/ 0 h 4396257"/>
              <a:gd name="connsiteX8" fmla="*/ 5720888 w 6134905"/>
              <a:gd name="connsiteY8" fmla="*/ 13121 h 4396257"/>
              <a:gd name="connsiteX0" fmla="*/ 5720671 w 6134688"/>
              <a:gd name="connsiteY0" fmla="*/ 13121 h 4396257"/>
              <a:gd name="connsiteX1" fmla="*/ 6134688 w 6134688"/>
              <a:gd name="connsiteY1" fmla="*/ 13121 h 4396257"/>
              <a:gd name="connsiteX2" fmla="*/ 6134688 w 6134688"/>
              <a:gd name="connsiteY2" fmla="*/ 4350779 h 4396257"/>
              <a:gd name="connsiteX3" fmla="*/ 5962658 w 6134688"/>
              <a:gd name="connsiteY3" fmla="*/ 1703869 h 4396257"/>
              <a:gd name="connsiteX4" fmla="*/ 5935787 w 6134688"/>
              <a:gd name="connsiteY4" fmla="*/ 739569 h 4396257"/>
              <a:gd name="connsiteX5" fmla="*/ 5700133 w 6134688"/>
              <a:gd name="connsiteY5" fmla="*/ 507241 h 4396257"/>
              <a:gd name="connsiteX6" fmla="*/ 5510533 w 6134688"/>
              <a:gd name="connsiteY6" fmla="*/ 684520 h 4396257"/>
              <a:gd name="connsiteX7" fmla="*/ 5087575 w 6134688"/>
              <a:gd name="connsiteY7" fmla="*/ 270870 h 4396257"/>
              <a:gd name="connsiteX8" fmla="*/ 13046 w 6134688"/>
              <a:gd name="connsiteY8" fmla="*/ 0 h 4396257"/>
              <a:gd name="connsiteX9" fmla="*/ 5720671 w 6134688"/>
              <a:gd name="connsiteY9" fmla="*/ 13121 h 4396257"/>
              <a:gd name="connsiteX0" fmla="*/ 5720671 w 6134688"/>
              <a:gd name="connsiteY0" fmla="*/ 13121 h 4396257"/>
              <a:gd name="connsiteX1" fmla="*/ 6134688 w 6134688"/>
              <a:gd name="connsiteY1" fmla="*/ 13121 h 4396257"/>
              <a:gd name="connsiteX2" fmla="*/ 6134688 w 6134688"/>
              <a:gd name="connsiteY2" fmla="*/ 4350779 h 4396257"/>
              <a:gd name="connsiteX3" fmla="*/ 5962658 w 6134688"/>
              <a:gd name="connsiteY3" fmla="*/ 1703869 h 4396257"/>
              <a:gd name="connsiteX4" fmla="*/ 5685548 w 6134688"/>
              <a:gd name="connsiteY4" fmla="*/ 920891 h 4396257"/>
              <a:gd name="connsiteX5" fmla="*/ 5935787 w 6134688"/>
              <a:gd name="connsiteY5" fmla="*/ 739569 h 4396257"/>
              <a:gd name="connsiteX6" fmla="*/ 5700133 w 6134688"/>
              <a:gd name="connsiteY6" fmla="*/ 507241 h 4396257"/>
              <a:gd name="connsiteX7" fmla="*/ 5510533 w 6134688"/>
              <a:gd name="connsiteY7" fmla="*/ 684520 h 4396257"/>
              <a:gd name="connsiteX8" fmla="*/ 5087575 w 6134688"/>
              <a:gd name="connsiteY8" fmla="*/ 270870 h 4396257"/>
              <a:gd name="connsiteX9" fmla="*/ 13046 w 6134688"/>
              <a:gd name="connsiteY9" fmla="*/ 0 h 4396257"/>
              <a:gd name="connsiteX10" fmla="*/ 5720671 w 6134688"/>
              <a:gd name="connsiteY10" fmla="*/ 13121 h 4396257"/>
              <a:gd name="connsiteX0" fmla="*/ 5720671 w 6134688"/>
              <a:gd name="connsiteY0" fmla="*/ 13121 h 4396257"/>
              <a:gd name="connsiteX1" fmla="*/ 6134688 w 6134688"/>
              <a:gd name="connsiteY1" fmla="*/ 13121 h 4396257"/>
              <a:gd name="connsiteX2" fmla="*/ 6134688 w 6134688"/>
              <a:gd name="connsiteY2" fmla="*/ 4350779 h 4396257"/>
              <a:gd name="connsiteX3" fmla="*/ 5962658 w 6134688"/>
              <a:gd name="connsiteY3" fmla="*/ 1703869 h 4396257"/>
              <a:gd name="connsiteX4" fmla="*/ 5685548 w 6134688"/>
              <a:gd name="connsiteY4" fmla="*/ 920891 h 4396257"/>
              <a:gd name="connsiteX5" fmla="*/ 5935787 w 6134688"/>
              <a:gd name="connsiteY5" fmla="*/ 739569 h 4396257"/>
              <a:gd name="connsiteX6" fmla="*/ 5700133 w 6134688"/>
              <a:gd name="connsiteY6" fmla="*/ 507241 h 4396257"/>
              <a:gd name="connsiteX7" fmla="*/ 5568872 w 6134688"/>
              <a:gd name="connsiteY7" fmla="*/ 300417 h 4396257"/>
              <a:gd name="connsiteX8" fmla="*/ 5087575 w 6134688"/>
              <a:gd name="connsiteY8" fmla="*/ 270870 h 4396257"/>
              <a:gd name="connsiteX9" fmla="*/ 13046 w 6134688"/>
              <a:gd name="connsiteY9" fmla="*/ 0 h 4396257"/>
              <a:gd name="connsiteX10" fmla="*/ 5720671 w 6134688"/>
              <a:gd name="connsiteY10" fmla="*/ 13121 h 4396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34688" h="4396257">
                <a:moveTo>
                  <a:pt x="5720671" y="13121"/>
                </a:moveTo>
                <a:lnTo>
                  <a:pt x="6134688" y="13121"/>
                </a:lnTo>
                <a:lnTo>
                  <a:pt x="6134688" y="4350779"/>
                </a:lnTo>
                <a:cubicBezTo>
                  <a:pt x="6067124" y="4767991"/>
                  <a:pt x="6105193" y="2190014"/>
                  <a:pt x="5962658" y="1703869"/>
                </a:cubicBezTo>
                <a:cubicBezTo>
                  <a:pt x="5926694" y="1137145"/>
                  <a:pt x="5690027" y="1081608"/>
                  <a:pt x="5685548" y="920891"/>
                </a:cubicBezTo>
                <a:cubicBezTo>
                  <a:pt x="5681069" y="760174"/>
                  <a:pt x="5972249" y="813435"/>
                  <a:pt x="5935787" y="739569"/>
                </a:cubicBezTo>
                <a:cubicBezTo>
                  <a:pt x="5899325" y="665703"/>
                  <a:pt x="5809901" y="585357"/>
                  <a:pt x="5700133" y="507241"/>
                </a:cubicBezTo>
                <a:cubicBezTo>
                  <a:pt x="5590365" y="429125"/>
                  <a:pt x="5670965" y="339812"/>
                  <a:pt x="5568872" y="300417"/>
                </a:cubicBezTo>
                <a:cubicBezTo>
                  <a:pt x="5466779" y="261022"/>
                  <a:pt x="5964930" y="316015"/>
                  <a:pt x="5087575" y="270870"/>
                </a:cubicBezTo>
                <a:cubicBezTo>
                  <a:pt x="4210220" y="225725"/>
                  <a:pt x="-272348" y="79891"/>
                  <a:pt x="13046" y="0"/>
                </a:cubicBezTo>
                <a:lnTo>
                  <a:pt x="5720671" y="13121"/>
                </a:lnTo>
                <a:close/>
              </a:path>
            </a:pathLst>
          </a:custGeom>
          <a:blipFill dpi="0" rotWithShape="1">
            <a:blip r:embed="rId2"/>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6" name="Rectangle 17">
            <a:extLst>
              <a:ext uri="{FF2B5EF4-FFF2-40B4-BE49-F238E27FC236}">
                <a16:creationId xmlns:a16="http://schemas.microsoft.com/office/drawing/2014/main" id="{CC611197-228C-4E65-A415-C582E4C3477D}"/>
              </a:ext>
            </a:extLst>
          </p:cNvPr>
          <p:cNvSpPr/>
          <p:nvPr/>
        </p:nvSpPr>
        <p:spPr>
          <a:xfrm rot="5400000" flipV="1">
            <a:off x="5445773" y="652848"/>
            <a:ext cx="1297108" cy="10753200"/>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0 w 1800366"/>
              <a:gd name="connsiteY0" fmla="*/ 10795820 h 10795820"/>
              <a:gd name="connsiteX1" fmla="*/ 1800366 w 1800366"/>
              <a:gd name="connsiteY1" fmla="*/ 0 h 10795820"/>
              <a:gd name="connsiteX2" fmla="*/ 1800366 w 1800366"/>
              <a:gd name="connsiteY2" fmla="*/ 10753201 h 10795820"/>
              <a:gd name="connsiteX3" fmla="*/ 1386349 w 1800366"/>
              <a:gd name="connsiteY3" fmla="*/ 10753201 h 10795820"/>
              <a:gd name="connsiteX4" fmla="*/ 0 w 1800366"/>
              <a:gd name="connsiteY4" fmla="*/ 10795820 h 10795820"/>
              <a:gd name="connsiteX0" fmla="*/ 0 w 1800366"/>
              <a:gd name="connsiteY0" fmla="*/ 10795820 h 10795910"/>
              <a:gd name="connsiteX1" fmla="*/ 1800366 w 1800366"/>
              <a:gd name="connsiteY1" fmla="*/ 0 h 10795910"/>
              <a:gd name="connsiteX2" fmla="*/ 1800366 w 1800366"/>
              <a:gd name="connsiteY2" fmla="*/ 10753201 h 10795910"/>
              <a:gd name="connsiteX3" fmla="*/ 1386349 w 1800366"/>
              <a:gd name="connsiteY3" fmla="*/ 10753201 h 10795910"/>
              <a:gd name="connsiteX4" fmla="*/ 0 w 1800366"/>
              <a:gd name="connsiteY4" fmla="*/ 10795820 h 10795910"/>
              <a:gd name="connsiteX0" fmla="*/ 0 w 1807968"/>
              <a:gd name="connsiteY0" fmla="*/ 11335351 h 11335351"/>
              <a:gd name="connsiteX1" fmla="*/ 1608413 w 1807968"/>
              <a:gd name="connsiteY1" fmla="*/ 2655841 h 11335351"/>
              <a:gd name="connsiteX2" fmla="*/ 1800366 w 1807968"/>
              <a:gd name="connsiteY2" fmla="*/ 539531 h 11335351"/>
              <a:gd name="connsiteX3" fmla="*/ 1800366 w 1807968"/>
              <a:gd name="connsiteY3" fmla="*/ 11292732 h 11335351"/>
              <a:gd name="connsiteX4" fmla="*/ 1386349 w 1807968"/>
              <a:gd name="connsiteY4" fmla="*/ 11292732 h 11335351"/>
              <a:gd name="connsiteX5" fmla="*/ 0 w 1807968"/>
              <a:gd name="connsiteY5" fmla="*/ 11335351 h 11335351"/>
              <a:gd name="connsiteX0" fmla="*/ 0 w 1807968"/>
              <a:gd name="connsiteY0" fmla="*/ 11335351 h 11335351"/>
              <a:gd name="connsiteX1" fmla="*/ 1608413 w 1807968"/>
              <a:gd name="connsiteY1" fmla="*/ 2655841 h 11335351"/>
              <a:gd name="connsiteX2" fmla="*/ 1800366 w 1807968"/>
              <a:gd name="connsiteY2" fmla="*/ 539531 h 11335351"/>
              <a:gd name="connsiteX3" fmla="*/ 1800366 w 1807968"/>
              <a:gd name="connsiteY3" fmla="*/ 11292732 h 11335351"/>
              <a:gd name="connsiteX4" fmla="*/ 1386349 w 1807968"/>
              <a:gd name="connsiteY4" fmla="*/ 11292732 h 11335351"/>
              <a:gd name="connsiteX5" fmla="*/ 0 w 1807968"/>
              <a:gd name="connsiteY5" fmla="*/ 11335351 h 11335351"/>
              <a:gd name="connsiteX0" fmla="*/ 0 w 1884673"/>
              <a:gd name="connsiteY0" fmla="*/ 11318662 h 11318662"/>
              <a:gd name="connsiteX1" fmla="*/ 1741151 w 1884673"/>
              <a:gd name="connsiteY1" fmla="*/ 2742393 h 11318662"/>
              <a:gd name="connsiteX2" fmla="*/ 1800366 w 1884673"/>
              <a:gd name="connsiteY2" fmla="*/ 522842 h 11318662"/>
              <a:gd name="connsiteX3" fmla="*/ 1800366 w 1884673"/>
              <a:gd name="connsiteY3" fmla="*/ 11276043 h 11318662"/>
              <a:gd name="connsiteX4" fmla="*/ 1386349 w 1884673"/>
              <a:gd name="connsiteY4" fmla="*/ 11276043 h 11318662"/>
              <a:gd name="connsiteX5" fmla="*/ 0 w 1884673"/>
              <a:gd name="connsiteY5" fmla="*/ 11318662 h 11318662"/>
              <a:gd name="connsiteX0" fmla="*/ 0 w 1800366"/>
              <a:gd name="connsiteY0" fmla="*/ 11312464 h 11312464"/>
              <a:gd name="connsiteX1" fmla="*/ 1741151 w 1800366"/>
              <a:gd name="connsiteY1" fmla="*/ 2736195 h 11312464"/>
              <a:gd name="connsiteX2" fmla="*/ 1800366 w 1800366"/>
              <a:gd name="connsiteY2" fmla="*/ 516644 h 11312464"/>
              <a:gd name="connsiteX3" fmla="*/ 1800366 w 1800366"/>
              <a:gd name="connsiteY3" fmla="*/ 11269845 h 11312464"/>
              <a:gd name="connsiteX4" fmla="*/ 1386349 w 1800366"/>
              <a:gd name="connsiteY4" fmla="*/ 11269845 h 11312464"/>
              <a:gd name="connsiteX5" fmla="*/ 0 w 1800366"/>
              <a:gd name="connsiteY5" fmla="*/ 11312464 h 11312464"/>
              <a:gd name="connsiteX0" fmla="*/ 5555 w 1805921"/>
              <a:gd name="connsiteY0" fmla="*/ 11312464 h 11312464"/>
              <a:gd name="connsiteX1" fmla="*/ 1554974 w 1805921"/>
              <a:gd name="connsiteY1" fmla="*/ 10184128 h 11312464"/>
              <a:gd name="connsiteX2" fmla="*/ 1746706 w 1805921"/>
              <a:gd name="connsiteY2" fmla="*/ 2736195 h 11312464"/>
              <a:gd name="connsiteX3" fmla="*/ 1805921 w 1805921"/>
              <a:gd name="connsiteY3" fmla="*/ 516644 h 11312464"/>
              <a:gd name="connsiteX4" fmla="*/ 1805921 w 1805921"/>
              <a:gd name="connsiteY4" fmla="*/ 11269845 h 11312464"/>
              <a:gd name="connsiteX5" fmla="*/ 1391904 w 1805921"/>
              <a:gd name="connsiteY5" fmla="*/ 11269845 h 11312464"/>
              <a:gd name="connsiteX6" fmla="*/ 5555 w 1805921"/>
              <a:gd name="connsiteY6" fmla="*/ 11312464 h 11312464"/>
              <a:gd name="connsiteX0" fmla="*/ 3505 w 2644529"/>
              <a:gd name="connsiteY0" fmla="*/ 11282970 h 11282970"/>
              <a:gd name="connsiteX1" fmla="*/ 2393582 w 2644529"/>
              <a:gd name="connsiteY1" fmla="*/ 10184128 h 11282970"/>
              <a:gd name="connsiteX2" fmla="*/ 2585314 w 2644529"/>
              <a:gd name="connsiteY2" fmla="*/ 2736195 h 11282970"/>
              <a:gd name="connsiteX3" fmla="*/ 2644529 w 2644529"/>
              <a:gd name="connsiteY3" fmla="*/ 516644 h 11282970"/>
              <a:gd name="connsiteX4" fmla="*/ 2644529 w 2644529"/>
              <a:gd name="connsiteY4" fmla="*/ 11269845 h 11282970"/>
              <a:gd name="connsiteX5" fmla="*/ 2230512 w 2644529"/>
              <a:gd name="connsiteY5" fmla="*/ 11269845 h 11282970"/>
              <a:gd name="connsiteX6" fmla="*/ 3505 w 2644529"/>
              <a:gd name="connsiteY6" fmla="*/ 11282970 h 11282970"/>
              <a:gd name="connsiteX0" fmla="*/ 3505 w 2644529"/>
              <a:gd name="connsiteY0" fmla="*/ 10950522 h 10950522"/>
              <a:gd name="connsiteX1" fmla="*/ 2393582 w 2644529"/>
              <a:gd name="connsiteY1" fmla="*/ 9851680 h 10950522"/>
              <a:gd name="connsiteX2" fmla="*/ 2555820 w 2644529"/>
              <a:gd name="connsiteY2" fmla="*/ 8140873 h 10950522"/>
              <a:gd name="connsiteX3" fmla="*/ 2644529 w 2644529"/>
              <a:gd name="connsiteY3" fmla="*/ 184196 h 10950522"/>
              <a:gd name="connsiteX4" fmla="*/ 2644529 w 2644529"/>
              <a:gd name="connsiteY4" fmla="*/ 10937397 h 10950522"/>
              <a:gd name="connsiteX5" fmla="*/ 2230512 w 2644529"/>
              <a:gd name="connsiteY5" fmla="*/ 10937397 h 10950522"/>
              <a:gd name="connsiteX6" fmla="*/ 3505 w 2644529"/>
              <a:gd name="connsiteY6" fmla="*/ 10950522 h 10950522"/>
              <a:gd name="connsiteX0" fmla="*/ 3672 w 2644696"/>
              <a:gd name="connsiteY0" fmla="*/ 10950522 h 10950522"/>
              <a:gd name="connsiteX1" fmla="*/ 2290513 w 2644696"/>
              <a:gd name="connsiteY1" fmla="*/ 9792690 h 10950522"/>
              <a:gd name="connsiteX2" fmla="*/ 2555987 w 2644696"/>
              <a:gd name="connsiteY2" fmla="*/ 8140873 h 10950522"/>
              <a:gd name="connsiteX3" fmla="*/ 2644696 w 2644696"/>
              <a:gd name="connsiteY3" fmla="*/ 184196 h 10950522"/>
              <a:gd name="connsiteX4" fmla="*/ 2644696 w 2644696"/>
              <a:gd name="connsiteY4" fmla="*/ 10937397 h 10950522"/>
              <a:gd name="connsiteX5" fmla="*/ 2230679 w 2644696"/>
              <a:gd name="connsiteY5" fmla="*/ 10937397 h 10950522"/>
              <a:gd name="connsiteX6" fmla="*/ 3672 w 2644696"/>
              <a:gd name="connsiteY6" fmla="*/ 10950522 h 1095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4696" h="10950522">
                <a:moveTo>
                  <a:pt x="3672" y="10950522"/>
                </a:moveTo>
                <a:cubicBezTo>
                  <a:pt x="-99427" y="10671246"/>
                  <a:pt x="2000321" y="11222068"/>
                  <a:pt x="2290513" y="9792690"/>
                </a:cubicBezTo>
                <a:cubicBezTo>
                  <a:pt x="2580705" y="8363312"/>
                  <a:pt x="2383885" y="9653798"/>
                  <a:pt x="2555987" y="8140873"/>
                </a:cubicBezTo>
                <a:cubicBezTo>
                  <a:pt x="2575831" y="6385815"/>
                  <a:pt x="2617620" y="-1277408"/>
                  <a:pt x="2644696" y="184196"/>
                </a:cubicBezTo>
                <a:lnTo>
                  <a:pt x="2644696" y="10937397"/>
                </a:lnTo>
                <a:lnTo>
                  <a:pt x="2230679" y="10937397"/>
                </a:lnTo>
                <a:lnTo>
                  <a:pt x="3672" y="10950522"/>
                </a:lnTo>
                <a:close/>
              </a:path>
            </a:pathLst>
          </a:custGeom>
          <a:blipFill dpi="0" rotWithShape="1">
            <a:blip r:embed="rId2"/>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18" name="Group 1">
            <a:extLst>
              <a:ext uri="{FF2B5EF4-FFF2-40B4-BE49-F238E27FC236}">
                <a16:creationId xmlns:a16="http://schemas.microsoft.com/office/drawing/2014/main" id="{EA3BBA27-F557-42FC-9919-83EE907DC2AB}"/>
              </a:ext>
            </a:extLst>
          </p:cNvPr>
          <p:cNvGrpSpPr/>
          <p:nvPr/>
        </p:nvGrpSpPr>
        <p:grpSpPr>
          <a:xfrm flipH="1">
            <a:off x="6636343" y="179999"/>
            <a:ext cx="4841877" cy="924850"/>
            <a:chOff x="1220274" y="2060847"/>
            <a:chExt cx="3801264" cy="924850"/>
          </a:xfrm>
        </p:grpSpPr>
        <p:sp>
          <p:nvSpPr>
            <p:cNvPr id="19" name="Parallelogram 38">
              <a:extLst>
                <a:ext uri="{FF2B5EF4-FFF2-40B4-BE49-F238E27FC236}">
                  <a16:creationId xmlns:a16="http://schemas.microsoft.com/office/drawing/2014/main" id="{12E2A12F-C2BB-4000-8426-277679CE3821}"/>
                </a:ext>
              </a:extLst>
            </p:cNvPr>
            <p:cNvSpPr/>
            <p:nvPr/>
          </p:nvSpPr>
          <p:spPr>
            <a:xfrm rot="16200000">
              <a:off x="1008463" y="2272658"/>
              <a:ext cx="834851" cy="411230"/>
            </a:xfrm>
            <a:prstGeom prst="parallelogram">
              <a:avLst>
                <a:gd name="adj" fmla="val 44901"/>
              </a:avLst>
            </a:prstGeom>
            <a:pattFill prst="lgConfetti">
              <a:fgClr>
                <a:schemeClr val="bg2">
                  <a:lumMod val="25000"/>
                </a:schemeClr>
              </a:fgClr>
              <a:bgClr>
                <a:schemeClr val="bg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20" name="Rectangle 56">
              <a:extLst>
                <a:ext uri="{FF2B5EF4-FFF2-40B4-BE49-F238E27FC236}">
                  <a16:creationId xmlns:a16="http://schemas.microsoft.com/office/drawing/2014/main" id="{45EE8CE3-E5F5-4936-A906-AE82BB62D914}"/>
                </a:ext>
              </a:extLst>
            </p:cNvPr>
            <p:cNvSpPr/>
            <p:nvPr/>
          </p:nvSpPr>
          <p:spPr>
            <a:xfrm>
              <a:off x="1567969" y="2248973"/>
              <a:ext cx="3108972" cy="646724"/>
            </a:xfrm>
            <a:prstGeom prst="rect">
              <a:avLst/>
            </a:prstGeom>
            <a:pattFill prst="lgConfetti">
              <a:fgClr>
                <a:schemeClr val="bg2">
                  <a:lumMod val="25000"/>
                </a:schemeClr>
              </a:fgClr>
              <a:bgClr>
                <a:srgbClr val="A2AFC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21" name="Rectangle 57">
              <a:extLst>
                <a:ext uri="{FF2B5EF4-FFF2-40B4-BE49-F238E27FC236}">
                  <a16:creationId xmlns:a16="http://schemas.microsoft.com/office/drawing/2014/main" id="{2D14AB62-95CC-47CC-95F3-6246DF6B7B4A}"/>
                </a:ext>
              </a:extLst>
            </p:cNvPr>
            <p:cNvSpPr/>
            <p:nvPr/>
          </p:nvSpPr>
          <p:spPr>
            <a:xfrm>
              <a:off x="1758780" y="2346064"/>
              <a:ext cx="3262758" cy="639633"/>
            </a:xfrm>
            <a:prstGeom prst="rect">
              <a:avLst/>
            </a:prstGeom>
            <a:gradFill>
              <a:gsLst>
                <a:gs pos="2000">
                  <a:srgbClr val="1B4C5B"/>
                </a:gs>
                <a:gs pos="51000">
                  <a:srgbClr val="26697E"/>
                </a:gs>
                <a:gs pos="100000">
                  <a:srgbClr val="2E99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400" b="1" dirty="0">
                  <a:latin typeface="DK Breakfast Burrito" panose="02000000000000000000" pitchFamily="50" charset="0"/>
                  <a:ea typeface="ChildsWish" panose="02000603000000000000" pitchFamily="2" charset="0"/>
                  <a:cs typeface="Angie Atore" panose="00000400000000000000" pitchFamily="2" charset="-79"/>
                </a:rPr>
                <a:t>Diagrama de actividades</a:t>
              </a:r>
              <a:endParaRPr lang="es-MX" sz="3600" b="1" dirty="0">
                <a:latin typeface="DK Breakfast Burrito" panose="02000000000000000000" pitchFamily="50" charset="0"/>
                <a:ea typeface="ChildsWish" panose="02000603000000000000" pitchFamily="2" charset="0"/>
                <a:cs typeface="Angie Atore" panose="00000400000000000000" pitchFamily="2" charset="-79"/>
              </a:endParaRPr>
            </a:p>
          </p:txBody>
        </p:sp>
      </p:grpSp>
      <p:pic>
        <p:nvPicPr>
          <p:cNvPr id="3" name="Imagen 2">
            <a:extLst>
              <a:ext uri="{FF2B5EF4-FFF2-40B4-BE49-F238E27FC236}">
                <a16:creationId xmlns:a16="http://schemas.microsoft.com/office/drawing/2014/main" id="{5F1DD9FD-1101-4A3C-A6A9-9DBDBF9331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808" y="476672"/>
            <a:ext cx="9383095" cy="6035265"/>
          </a:xfrm>
          <a:prstGeom prst="rect">
            <a:avLst/>
          </a:prstGeom>
        </p:spPr>
      </p:pic>
    </p:spTree>
    <p:extLst>
      <p:ext uri="{BB962C8B-B14F-4D97-AF65-F5344CB8AC3E}">
        <p14:creationId xmlns:p14="http://schemas.microsoft.com/office/powerpoint/2010/main" val="7793492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1A35"/>
        </a:solidFill>
        <a:effectLst/>
      </p:bgPr>
    </p:bg>
    <p:spTree>
      <p:nvGrpSpPr>
        <p:cNvPr id="1" name=""/>
        <p:cNvGrpSpPr/>
        <p:nvPr/>
      </p:nvGrpSpPr>
      <p:grpSpPr>
        <a:xfrm>
          <a:off x="0" y="0"/>
          <a:ext cx="0" cy="0"/>
          <a:chOff x="0" y="0"/>
          <a:chExt cx="0" cy="0"/>
        </a:xfrm>
      </p:grpSpPr>
      <p:grpSp>
        <p:nvGrpSpPr>
          <p:cNvPr id="27" name="Grupo 86">
            <a:extLst>
              <a:ext uri="{FF2B5EF4-FFF2-40B4-BE49-F238E27FC236}">
                <a16:creationId xmlns:a16="http://schemas.microsoft.com/office/drawing/2014/main" id="{9EF3FD3F-E87D-4CD5-9280-52D8122EAC4E}"/>
              </a:ext>
            </a:extLst>
          </p:cNvPr>
          <p:cNvGrpSpPr/>
          <p:nvPr/>
        </p:nvGrpSpPr>
        <p:grpSpPr>
          <a:xfrm>
            <a:off x="41647" y="68756"/>
            <a:ext cx="12192000" cy="6858000"/>
            <a:chOff x="0" y="0"/>
            <a:chExt cx="12192000" cy="6858000"/>
          </a:xfrm>
        </p:grpSpPr>
        <p:sp>
          <p:nvSpPr>
            <p:cNvPr id="28" name="Rectángulo: esquinas redondeadas 12">
              <a:extLst>
                <a:ext uri="{FF2B5EF4-FFF2-40B4-BE49-F238E27FC236}">
                  <a16:creationId xmlns:a16="http://schemas.microsoft.com/office/drawing/2014/main" id="{6D010B96-022A-4267-980C-4D7A7A78405D}"/>
                </a:ext>
              </a:extLst>
            </p:cNvPr>
            <p:cNvSpPr/>
            <p:nvPr/>
          </p:nvSpPr>
          <p:spPr>
            <a:xfrm>
              <a:off x="0" y="0"/>
              <a:ext cx="12192000" cy="6858000"/>
            </a:xfrm>
            <a:prstGeom prst="roundRect">
              <a:avLst>
                <a:gd name="adj" fmla="val 8257"/>
              </a:avLst>
            </a:prstGeom>
            <a:solidFill>
              <a:srgbClr val="14AC79"/>
            </a:solidFill>
            <a:ln>
              <a:noFill/>
            </a:ln>
            <a:scene3d>
              <a:camera prst="orthographicFront"/>
              <a:lightRig rig="threePt" dir="t"/>
            </a:scene3d>
            <a:sp3d prstMaterial="metal">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 name="Rectángulo: esquinas redondeadas 74">
              <a:extLst>
                <a:ext uri="{FF2B5EF4-FFF2-40B4-BE49-F238E27FC236}">
                  <a16:creationId xmlns:a16="http://schemas.microsoft.com/office/drawing/2014/main" id="{B562DF08-ABF7-4827-A2DF-92B3B3729611}"/>
                </a:ext>
              </a:extLst>
            </p:cNvPr>
            <p:cNvSpPr/>
            <p:nvPr/>
          </p:nvSpPr>
          <p:spPr>
            <a:xfrm>
              <a:off x="85380" y="90000"/>
              <a:ext cx="12013200" cy="6678000"/>
            </a:xfrm>
            <a:prstGeom prst="roundRect">
              <a:avLst>
                <a:gd name="adj" fmla="val 825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0" name="Rectángulo: esquinas redondeadas 75">
              <a:extLst>
                <a:ext uri="{FF2B5EF4-FFF2-40B4-BE49-F238E27FC236}">
                  <a16:creationId xmlns:a16="http://schemas.microsoft.com/office/drawing/2014/main" id="{4573DD56-664A-40E3-AED5-7CFF58EFDB87}"/>
                </a:ext>
              </a:extLst>
            </p:cNvPr>
            <p:cNvSpPr/>
            <p:nvPr/>
          </p:nvSpPr>
          <p:spPr>
            <a:xfrm>
              <a:off x="721073" y="180000"/>
              <a:ext cx="10753200" cy="6498000"/>
            </a:xfrm>
            <a:prstGeom prst="roundRect">
              <a:avLst>
                <a:gd name="adj" fmla="val 0"/>
              </a:avLst>
            </a:prstGeom>
            <a:solidFill>
              <a:srgbClr val="00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1" name="Rectángulo: esquinas redondeadas 17">
              <a:extLst>
                <a:ext uri="{FF2B5EF4-FFF2-40B4-BE49-F238E27FC236}">
                  <a16:creationId xmlns:a16="http://schemas.microsoft.com/office/drawing/2014/main" id="{FF0E2314-722E-4AB0-87E9-2C0DE5086700}"/>
                </a:ext>
              </a:extLst>
            </p:cNvPr>
            <p:cNvSpPr/>
            <p:nvPr/>
          </p:nvSpPr>
          <p:spPr>
            <a:xfrm>
              <a:off x="285407" y="1989000"/>
              <a:ext cx="235639" cy="2880000"/>
            </a:xfrm>
            <a:prstGeom prst="roundRect">
              <a:avLst>
                <a:gd name="adj" fmla="val 50000"/>
              </a:avLst>
            </a:prstGeom>
            <a:pattFill prst="openDmnd">
              <a:fgClr>
                <a:schemeClr val="tx1">
                  <a:lumMod val="95000"/>
                  <a:lumOff val="5000"/>
                </a:schemeClr>
              </a:fgClr>
              <a:bgClr>
                <a:schemeClr val="bg2">
                  <a:lumMod val="25000"/>
                </a:schemeClr>
              </a:bgClr>
            </a:pattFill>
            <a:ln>
              <a:solidFill>
                <a:schemeClr val="tx1"/>
              </a:solidFill>
            </a:ln>
            <a:effectLst>
              <a:innerShdw blurRad="114300" dist="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2" name="Elipse 76">
              <a:extLst>
                <a:ext uri="{FF2B5EF4-FFF2-40B4-BE49-F238E27FC236}">
                  <a16:creationId xmlns:a16="http://schemas.microsoft.com/office/drawing/2014/main" id="{31A4A8D3-8B74-4821-8F6E-46CB90945220}"/>
                </a:ext>
              </a:extLst>
            </p:cNvPr>
            <p:cNvSpPr/>
            <p:nvPr/>
          </p:nvSpPr>
          <p:spPr>
            <a:xfrm>
              <a:off x="277226" y="769500"/>
              <a:ext cx="252000" cy="2520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 name="Elipse 21">
              <a:extLst>
                <a:ext uri="{FF2B5EF4-FFF2-40B4-BE49-F238E27FC236}">
                  <a16:creationId xmlns:a16="http://schemas.microsoft.com/office/drawing/2014/main" id="{0BE5A25C-F6F0-4CBA-A6A1-E0195A08E1AE}"/>
                </a:ext>
              </a:extLst>
            </p:cNvPr>
            <p:cNvSpPr/>
            <p:nvPr/>
          </p:nvSpPr>
          <p:spPr>
            <a:xfrm>
              <a:off x="368765" y="859500"/>
              <a:ext cx="72000" cy="72000"/>
            </a:xfrm>
            <a:prstGeom prst="ellipse">
              <a:avLst/>
            </a:prstGeom>
            <a:gradFill flip="none" rotWithShape="1">
              <a:gsLst>
                <a:gs pos="34000">
                  <a:srgbClr val="7030A0"/>
                </a:gs>
                <a:gs pos="85000">
                  <a:srgbClr val="FF0000"/>
                </a:gs>
                <a:gs pos="8000">
                  <a:schemeClr val="accent5"/>
                </a:gs>
                <a:gs pos="55000">
                  <a:srgbClr val="BB0D9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Rectángulo: esquinas redondeadas 23">
              <a:extLst>
                <a:ext uri="{FF2B5EF4-FFF2-40B4-BE49-F238E27FC236}">
                  <a16:creationId xmlns:a16="http://schemas.microsoft.com/office/drawing/2014/main" id="{F4253EC4-87DE-4232-AFB3-E99A05602C7E}"/>
                </a:ext>
              </a:extLst>
            </p:cNvPr>
            <p:cNvSpPr/>
            <p:nvPr/>
          </p:nvSpPr>
          <p:spPr>
            <a:xfrm>
              <a:off x="11606426" y="3249000"/>
              <a:ext cx="360000" cy="360000"/>
            </a:xfrm>
            <a:prstGeom prst="roundRect">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 name="Triángulo isósceles 82">
              <a:extLst>
                <a:ext uri="{FF2B5EF4-FFF2-40B4-BE49-F238E27FC236}">
                  <a16:creationId xmlns:a16="http://schemas.microsoft.com/office/drawing/2014/main" id="{8AB0AB06-AE2E-4DDE-A04D-4BCD380C8D1B}"/>
                </a:ext>
              </a:extLst>
            </p:cNvPr>
            <p:cNvSpPr/>
            <p:nvPr/>
          </p:nvSpPr>
          <p:spPr>
            <a:xfrm flipV="1">
              <a:off x="11605290" y="5020892"/>
              <a:ext cx="360000" cy="360000"/>
            </a:xfrm>
            <a:prstGeom prst="triangl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36" name="Grupo 85">
              <a:extLst>
                <a:ext uri="{FF2B5EF4-FFF2-40B4-BE49-F238E27FC236}">
                  <a16:creationId xmlns:a16="http://schemas.microsoft.com/office/drawing/2014/main" id="{70CACFB1-5FA2-4028-9A26-80B2940B44A4}"/>
                </a:ext>
              </a:extLst>
            </p:cNvPr>
            <p:cNvGrpSpPr/>
            <p:nvPr/>
          </p:nvGrpSpPr>
          <p:grpSpPr>
            <a:xfrm>
              <a:off x="11651050" y="1387108"/>
              <a:ext cx="263858" cy="450000"/>
              <a:chOff x="10620654" y="1322776"/>
              <a:chExt cx="263858" cy="450000"/>
            </a:xfrm>
          </p:grpSpPr>
          <p:sp>
            <p:nvSpPr>
              <p:cNvPr id="37" name="Rectángulo 83">
                <a:extLst>
                  <a:ext uri="{FF2B5EF4-FFF2-40B4-BE49-F238E27FC236}">
                    <a16:creationId xmlns:a16="http://schemas.microsoft.com/office/drawing/2014/main" id="{0D6068CB-625A-4C40-8809-6CC492F6DF06}"/>
                  </a:ext>
                </a:extLst>
              </p:cNvPr>
              <p:cNvSpPr/>
              <p:nvPr/>
            </p:nvSpPr>
            <p:spPr>
              <a:xfrm>
                <a:off x="10620654" y="132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38" name="Rectángulo 84">
                <a:extLst>
                  <a:ext uri="{FF2B5EF4-FFF2-40B4-BE49-F238E27FC236}">
                    <a16:creationId xmlns:a16="http://schemas.microsoft.com/office/drawing/2014/main" id="{8A61D650-BA46-47D2-AECD-64399246BE53}"/>
                  </a:ext>
                </a:extLst>
              </p:cNvPr>
              <p:cNvSpPr/>
              <p:nvPr/>
            </p:nvSpPr>
            <p:spPr>
              <a:xfrm>
                <a:off x="10704512" y="141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grpSp>
      </p:grpSp>
      <p:grpSp>
        <p:nvGrpSpPr>
          <p:cNvPr id="18" name="Group 1">
            <a:extLst>
              <a:ext uri="{FF2B5EF4-FFF2-40B4-BE49-F238E27FC236}">
                <a16:creationId xmlns:a16="http://schemas.microsoft.com/office/drawing/2014/main" id="{6A37EDD4-91AB-40DA-B1B9-00E96BDA7BE1}"/>
              </a:ext>
            </a:extLst>
          </p:cNvPr>
          <p:cNvGrpSpPr/>
          <p:nvPr/>
        </p:nvGrpSpPr>
        <p:grpSpPr>
          <a:xfrm>
            <a:off x="721072" y="293740"/>
            <a:ext cx="3718744" cy="637760"/>
            <a:chOff x="1220274" y="2060847"/>
            <a:chExt cx="4219756" cy="1078520"/>
          </a:xfrm>
        </p:grpSpPr>
        <p:sp>
          <p:nvSpPr>
            <p:cNvPr id="19" name="Parallelogram 38">
              <a:extLst>
                <a:ext uri="{FF2B5EF4-FFF2-40B4-BE49-F238E27FC236}">
                  <a16:creationId xmlns:a16="http://schemas.microsoft.com/office/drawing/2014/main" id="{9163BB3F-5AE5-4576-8CB0-28E14A9C6FFF}"/>
                </a:ext>
              </a:extLst>
            </p:cNvPr>
            <p:cNvSpPr/>
            <p:nvPr/>
          </p:nvSpPr>
          <p:spPr>
            <a:xfrm rot="16200000">
              <a:off x="1008463" y="2272658"/>
              <a:ext cx="834851" cy="411230"/>
            </a:xfrm>
            <a:prstGeom prst="parallelogram">
              <a:avLst>
                <a:gd name="adj" fmla="val 44901"/>
              </a:avLst>
            </a:prstGeom>
            <a:pattFill prst="lgConfetti">
              <a:fgClr>
                <a:schemeClr val="bg2">
                  <a:lumMod val="25000"/>
                </a:schemeClr>
              </a:fgClr>
              <a:bgClr>
                <a:schemeClr val="bg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20" name="Rectangle 56">
              <a:extLst>
                <a:ext uri="{FF2B5EF4-FFF2-40B4-BE49-F238E27FC236}">
                  <a16:creationId xmlns:a16="http://schemas.microsoft.com/office/drawing/2014/main" id="{2019E1F0-E27D-4E5F-82C7-AB433508D82A}"/>
                </a:ext>
              </a:extLst>
            </p:cNvPr>
            <p:cNvSpPr/>
            <p:nvPr/>
          </p:nvSpPr>
          <p:spPr>
            <a:xfrm>
              <a:off x="1567969" y="2248973"/>
              <a:ext cx="3108972" cy="646724"/>
            </a:xfrm>
            <a:prstGeom prst="rect">
              <a:avLst/>
            </a:prstGeom>
            <a:pattFill prst="lgConfetti">
              <a:fgClr>
                <a:schemeClr val="bg2">
                  <a:lumMod val="25000"/>
                </a:schemeClr>
              </a:fgClr>
              <a:bgClr>
                <a:srgbClr val="A2AFC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21" name="Rectangle 57">
              <a:extLst>
                <a:ext uri="{FF2B5EF4-FFF2-40B4-BE49-F238E27FC236}">
                  <a16:creationId xmlns:a16="http://schemas.microsoft.com/office/drawing/2014/main" id="{E00C5F8A-4793-4194-986C-197384F03E08}"/>
                </a:ext>
              </a:extLst>
            </p:cNvPr>
            <p:cNvSpPr/>
            <p:nvPr/>
          </p:nvSpPr>
          <p:spPr>
            <a:xfrm>
              <a:off x="1758778" y="2418072"/>
              <a:ext cx="3681252" cy="721295"/>
            </a:xfrm>
            <a:prstGeom prst="rect">
              <a:avLst/>
            </a:prstGeom>
            <a:gradFill>
              <a:gsLst>
                <a:gs pos="2000">
                  <a:srgbClr val="1B4C5B"/>
                </a:gs>
                <a:gs pos="51000">
                  <a:srgbClr val="26697E"/>
                </a:gs>
                <a:gs pos="100000">
                  <a:srgbClr val="2E99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200" b="1" dirty="0">
                  <a:latin typeface="DK Breakfast Burrito" panose="02000000000000000000" pitchFamily="50" charset="0"/>
                  <a:ea typeface="ChildsWish" panose="02000603000000000000" pitchFamily="2" charset="0"/>
                  <a:cs typeface="Angie Atore" panose="00000400000000000000" pitchFamily="2" charset="-79"/>
                </a:rPr>
                <a:t>Diagrama de clases</a:t>
              </a:r>
              <a:endParaRPr lang="es-MX" sz="2400" b="1" dirty="0">
                <a:latin typeface="DK Breakfast Burrito" panose="02000000000000000000" pitchFamily="50" charset="0"/>
                <a:ea typeface="ChildsWish" panose="02000603000000000000" pitchFamily="2" charset="0"/>
                <a:cs typeface="Angie Atore" panose="00000400000000000000" pitchFamily="2" charset="-79"/>
              </a:endParaRPr>
            </a:p>
          </p:txBody>
        </p:sp>
      </p:grpSp>
      <p:sp>
        <p:nvSpPr>
          <p:cNvPr id="23" name="Rectangle 19">
            <a:extLst>
              <a:ext uri="{FF2B5EF4-FFF2-40B4-BE49-F238E27FC236}">
                <a16:creationId xmlns:a16="http://schemas.microsoft.com/office/drawing/2014/main" id="{8EEB8FB6-3BC2-4B49-B0D5-8112E0FB4AA2}"/>
              </a:ext>
            </a:extLst>
          </p:cNvPr>
          <p:cNvSpPr/>
          <p:nvPr/>
        </p:nvSpPr>
        <p:spPr>
          <a:xfrm>
            <a:off x="10200455" y="166625"/>
            <a:ext cx="1275745" cy="6497999"/>
          </a:xfrm>
          <a:custGeom>
            <a:avLst/>
            <a:gdLst>
              <a:gd name="connsiteX0" fmla="*/ 0 w 414017"/>
              <a:gd name="connsiteY0" fmla="*/ 0 h 6497999"/>
              <a:gd name="connsiteX1" fmla="*/ 414017 w 414017"/>
              <a:gd name="connsiteY1" fmla="*/ 0 h 6497999"/>
              <a:gd name="connsiteX2" fmla="*/ 414017 w 414017"/>
              <a:gd name="connsiteY2" fmla="*/ 6497999 h 6497999"/>
              <a:gd name="connsiteX3" fmla="*/ 0 w 414017"/>
              <a:gd name="connsiteY3" fmla="*/ 6497999 h 6497999"/>
              <a:gd name="connsiteX4" fmla="*/ 0 w 414017"/>
              <a:gd name="connsiteY4" fmla="*/ 0 h 6497999"/>
              <a:gd name="connsiteX0" fmla="*/ 1240851 w 1654868"/>
              <a:gd name="connsiteY0" fmla="*/ 0 h 6497999"/>
              <a:gd name="connsiteX1" fmla="*/ 1654868 w 1654868"/>
              <a:gd name="connsiteY1" fmla="*/ 0 h 6497999"/>
              <a:gd name="connsiteX2" fmla="*/ 1654868 w 1654868"/>
              <a:gd name="connsiteY2" fmla="*/ 6497999 h 6497999"/>
              <a:gd name="connsiteX3" fmla="*/ 1240851 w 1654868"/>
              <a:gd name="connsiteY3" fmla="*/ 6497999 h 6497999"/>
              <a:gd name="connsiteX4" fmla="*/ 0 w 1654868"/>
              <a:gd name="connsiteY4" fmla="*/ 3358241 h 6497999"/>
              <a:gd name="connsiteX5" fmla="*/ 1240851 w 1654868"/>
              <a:gd name="connsiteY5" fmla="*/ 0 h 6497999"/>
              <a:gd name="connsiteX0" fmla="*/ 1240851 w 1654868"/>
              <a:gd name="connsiteY0" fmla="*/ 0 h 6497999"/>
              <a:gd name="connsiteX1" fmla="*/ 1654868 w 1654868"/>
              <a:gd name="connsiteY1" fmla="*/ 0 h 6497999"/>
              <a:gd name="connsiteX2" fmla="*/ 1654868 w 1654868"/>
              <a:gd name="connsiteY2" fmla="*/ 6497999 h 6497999"/>
              <a:gd name="connsiteX3" fmla="*/ 1240851 w 1654868"/>
              <a:gd name="connsiteY3" fmla="*/ 6497999 h 6497999"/>
              <a:gd name="connsiteX4" fmla="*/ 0 w 1654868"/>
              <a:gd name="connsiteY4" fmla="*/ 3358241 h 6497999"/>
              <a:gd name="connsiteX5" fmla="*/ 1240851 w 1654868"/>
              <a:gd name="connsiteY5" fmla="*/ 0 h 6497999"/>
              <a:gd name="connsiteX0" fmla="*/ 945883 w 1359900"/>
              <a:gd name="connsiteY0" fmla="*/ 0 h 6497999"/>
              <a:gd name="connsiteX1" fmla="*/ 1359900 w 1359900"/>
              <a:gd name="connsiteY1" fmla="*/ 0 h 6497999"/>
              <a:gd name="connsiteX2" fmla="*/ 1359900 w 1359900"/>
              <a:gd name="connsiteY2" fmla="*/ 6497999 h 6497999"/>
              <a:gd name="connsiteX3" fmla="*/ 945883 w 1359900"/>
              <a:gd name="connsiteY3" fmla="*/ 6497999 h 6497999"/>
              <a:gd name="connsiteX4" fmla="*/ 0 w 1359900"/>
              <a:gd name="connsiteY4" fmla="*/ 2399596 h 6497999"/>
              <a:gd name="connsiteX5" fmla="*/ 945883 w 1359900"/>
              <a:gd name="connsiteY5" fmla="*/ 0 h 6497999"/>
              <a:gd name="connsiteX0" fmla="*/ 2759934 w 3173951"/>
              <a:gd name="connsiteY0" fmla="*/ 0 h 6497999"/>
              <a:gd name="connsiteX1" fmla="*/ 3173951 w 3173951"/>
              <a:gd name="connsiteY1" fmla="*/ 0 h 6497999"/>
              <a:gd name="connsiteX2" fmla="*/ 3173951 w 3173951"/>
              <a:gd name="connsiteY2" fmla="*/ 6497999 h 6497999"/>
              <a:gd name="connsiteX3" fmla="*/ 2759934 w 3173951"/>
              <a:gd name="connsiteY3" fmla="*/ 6497999 h 6497999"/>
              <a:gd name="connsiteX4" fmla="*/ 0 w 3173951"/>
              <a:gd name="connsiteY4" fmla="*/ 2694564 h 6497999"/>
              <a:gd name="connsiteX5" fmla="*/ 2759934 w 3173951"/>
              <a:gd name="connsiteY5" fmla="*/ 0 h 6497999"/>
              <a:gd name="connsiteX0" fmla="*/ 2612451 w 3026468"/>
              <a:gd name="connsiteY0" fmla="*/ 0 h 6497999"/>
              <a:gd name="connsiteX1" fmla="*/ 3026468 w 3026468"/>
              <a:gd name="connsiteY1" fmla="*/ 0 h 6497999"/>
              <a:gd name="connsiteX2" fmla="*/ 3026468 w 3026468"/>
              <a:gd name="connsiteY2" fmla="*/ 6497999 h 6497999"/>
              <a:gd name="connsiteX3" fmla="*/ 2612451 w 3026468"/>
              <a:gd name="connsiteY3" fmla="*/ 6497999 h 6497999"/>
              <a:gd name="connsiteX4" fmla="*/ 0 w 3026468"/>
              <a:gd name="connsiteY4" fmla="*/ 4449622 h 6497999"/>
              <a:gd name="connsiteX5" fmla="*/ 2612451 w 3026468"/>
              <a:gd name="connsiteY5" fmla="*/ 0 h 6497999"/>
              <a:gd name="connsiteX0" fmla="*/ 2405973 w 2819990"/>
              <a:gd name="connsiteY0" fmla="*/ 0 h 6497999"/>
              <a:gd name="connsiteX1" fmla="*/ 2819990 w 2819990"/>
              <a:gd name="connsiteY1" fmla="*/ 0 h 6497999"/>
              <a:gd name="connsiteX2" fmla="*/ 2819990 w 2819990"/>
              <a:gd name="connsiteY2" fmla="*/ 6497999 h 6497999"/>
              <a:gd name="connsiteX3" fmla="*/ 2405973 w 2819990"/>
              <a:gd name="connsiteY3" fmla="*/ 6497999 h 6497999"/>
              <a:gd name="connsiteX4" fmla="*/ 0 w 2819990"/>
              <a:gd name="connsiteY4" fmla="*/ 2547080 h 6497999"/>
              <a:gd name="connsiteX5" fmla="*/ 2405973 w 2819990"/>
              <a:gd name="connsiteY5" fmla="*/ 0 h 649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9990" h="6497999">
                <a:moveTo>
                  <a:pt x="2405973" y="0"/>
                </a:moveTo>
                <a:lnTo>
                  <a:pt x="2819990" y="0"/>
                </a:lnTo>
                <a:lnTo>
                  <a:pt x="2819990" y="6497999"/>
                </a:lnTo>
                <a:lnTo>
                  <a:pt x="2405973" y="6497999"/>
                </a:lnTo>
                <a:cubicBezTo>
                  <a:pt x="2405311" y="5377671"/>
                  <a:pt x="662" y="3667408"/>
                  <a:pt x="0" y="2547080"/>
                </a:cubicBezTo>
                <a:cubicBezTo>
                  <a:pt x="236636" y="380530"/>
                  <a:pt x="1992356" y="1119414"/>
                  <a:pt x="2405973" y="0"/>
                </a:cubicBezTo>
                <a:close/>
              </a:path>
            </a:pathLst>
          </a:custGeom>
          <a:blipFill dpi="0" rotWithShape="1">
            <a:blip r:embed="rId2"/>
            <a:srcRect/>
            <a:tile tx="0" ty="0" sx="20000" sy="2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24" name="Imagen 23" descr="C:\Users\Jesús Rodríguez\Desktop\Menu.png">
            <a:extLst>
              <a:ext uri="{FF2B5EF4-FFF2-40B4-BE49-F238E27FC236}">
                <a16:creationId xmlns:a16="http://schemas.microsoft.com/office/drawing/2014/main" id="{BA17714F-3424-4235-98E3-FA94DA8A3FB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24785" y="953392"/>
            <a:ext cx="9559663" cy="5835852"/>
          </a:xfrm>
          <a:prstGeom prst="rect">
            <a:avLst/>
          </a:prstGeom>
          <a:noFill/>
          <a:ln>
            <a:noFill/>
          </a:ln>
        </p:spPr>
      </p:pic>
      <p:sp>
        <p:nvSpPr>
          <p:cNvPr id="2" name="Rectángulo 1">
            <a:extLst>
              <a:ext uri="{FF2B5EF4-FFF2-40B4-BE49-F238E27FC236}">
                <a16:creationId xmlns:a16="http://schemas.microsoft.com/office/drawing/2014/main" id="{960798EC-3DD2-411C-83DD-598B75DA4BB6}"/>
              </a:ext>
            </a:extLst>
          </p:cNvPr>
          <p:cNvSpPr/>
          <p:nvPr/>
        </p:nvSpPr>
        <p:spPr>
          <a:xfrm>
            <a:off x="3256074" y="232022"/>
            <a:ext cx="8039380" cy="385362"/>
          </a:xfrm>
          <a:prstGeom prst="rect">
            <a:avLst/>
          </a:prstGeom>
        </p:spPr>
        <p:txBody>
          <a:bodyPr wrap="square">
            <a:spAutoFit/>
          </a:bodyPr>
          <a:lstStyle/>
          <a:p>
            <a:pPr lvl="3" algn="ctr"/>
            <a:r>
              <a:rPr lang="es-MX" sz="2400" b="1" dirty="0">
                <a:solidFill>
                  <a:schemeClr val="lt1"/>
                </a:solidFill>
                <a:latin typeface="DK Breakfast Burrito" panose="02000000000000000000" pitchFamily="50" charset="0"/>
                <a:cs typeface="Angie Atore" panose="00000400000000000000" pitchFamily="2" charset="-79"/>
              </a:rPr>
              <a:t>Diagrama de clases de la interfaz y manejo del almacenamiento</a:t>
            </a:r>
          </a:p>
        </p:txBody>
      </p:sp>
    </p:spTree>
    <p:extLst>
      <p:ext uri="{BB962C8B-B14F-4D97-AF65-F5344CB8AC3E}">
        <p14:creationId xmlns:p14="http://schemas.microsoft.com/office/powerpoint/2010/main" val="4863454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upo 86">
            <a:extLst>
              <a:ext uri="{FF2B5EF4-FFF2-40B4-BE49-F238E27FC236}">
                <a16:creationId xmlns:a16="http://schemas.microsoft.com/office/drawing/2014/main" id="{9EF3FD3F-E87D-4CD5-9280-52D8122EAC4E}"/>
              </a:ext>
            </a:extLst>
          </p:cNvPr>
          <p:cNvGrpSpPr/>
          <p:nvPr/>
        </p:nvGrpSpPr>
        <p:grpSpPr>
          <a:xfrm>
            <a:off x="0" y="0"/>
            <a:ext cx="12192000" cy="6858000"/>
            <a:chOff x="0" y="0"/>
            <a:chExt cx="12192000" cy="6858000"/>
          </a:xfrm>
        </p:grpSpPr>
        <p:sp>
          <p:nvSpPr>
            <p:cNvPr id="28" name="Rectángulo: esquinas redondeadas 12">
              <a:extLst>
                <a:ext uri="{FF2B5EF4-FFF2-40B4-BE49-F238E27FC236}">
                  <a16:creationId xmlns:a16="http://schemas.microsoft.com/office/drawing/2014/main" id="{6D010B96-022A-4267-980C-4D7A7A78405D}"/>
                </a:ext>
              </a:extLst>
            </p:cNvPr>
            <p:cNvSpPr/>
            <p:nvPr/>
          </p:nvSpPr>
          <p:spPr>
            <a:xfrm>
              <a:off x="0" y="0"/>
              <a:ext cx="12192000" cy="6858000"/>
            </a:xfrm>
            <a:prstGeom prst="roundRect">
              <a:avLst>
                <a:gd name="adj" fmla="val 8257"/>
              </a:avLst>
            </a:prstGeom>
            <a:solidFill>
              <a:srgbClr val="14AC79"/>
            </a:solidFill>
            <a:ln>
              <a:noFill/>
            </a:ln>
            <a:scene3d>
              <a:camera prst="orthographicFront"/>
              <a:lightRig rig="threePt" dir="t"/>
            </a:scene3d>
            <a:sp3d prstMaterial="metal">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 name="Rectángulo: esquinas redondeadas 74">
              <a:extLst>
                <a:ext uri="{FF2B5EF4-FFF2-40B4-BE49-F238E27FC236}">
                  <a16:creationId xmlns:a16="http://schemas.microsoft.com/office/drawing/2014/main" id="{B562DF08-ABF7-4827-A2DF-92B3B3729611}"/>
                </a:ext>
              </a:extLst>
            </p:cNvPr>
            <p:cNvSpPr/>
            <p:nvPr/>
          </p:nvSpPr>
          <p:spPr>
            <a:xfrm>
              <a:off x="85380" y="90000"/>
              <a:ext cx="12013200" cy="6678000"/>
            </a:xfrm>
            <a:prstGeom prst="roundRect">
              <a:avLst>
                <a:gd name="adj" fmla="val 825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0" name="Rectángulo: esquinas redondeadas 75">
              <a:extLst>
                <a:ext uri="{FF2B5EF4-FFF2-40B4-BE49-F238E27FC236}">
                  <a16:creationId xmlns:a16="http://schemas.microsoft.com/office/drawing/2014/main" id="{4573DD56-664A-40E3-AED5-7CFF58EFDB87}"/>
                </a:ext>
              </a:extLst>
            </p:cNvPr>
            <p:cNvSpPr/>
            <p:nvPr/>
          </p:nvSpPr>
          <p:spPr>
            <a:xfrm>
              <a:off x="721073" y="180000"/>
              <a:ext cx="10753200" cy="6498000"/>
            </a:xfrm>
            <a:prstGeom prst="roundRect">
              <a:avLst>
                <a:gd name="adj" fmla="val 0"/>
              </a:avLst>
            </a:prstGeom>
            <a:solidFill>
              <a:srgbClr val="00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1" name="Rectángulo: esquinas redondeadas 17">
              <a:extLst>
                <a:ext uri="{FF2B5EF4-FFF2-40B4-BE49-F238E27FC236}">
                  <a16:creationId xmlns:a16="http://schemas.microsoft.com/office/drawing/2014/main" id="{FF0E2314-722E-4AB0-87E9-2C0DE5086700}"/>
                </a:ext>
              </a:extLst>
            </p:cNvPr>
            <p:cNvSpPr/>
            <p:nvPr/>
          </p:nvSpPr>
          <p:spPr>
            <a:xfrm>
              <a:off x="285407" y="1989000"/>
              <a:ext cx="235639" cy="2880000"/>
            </a:xfrm>
            <a:prstGeom prst="roundRect">
              <a:avLst>
                <a:gd name="adj" fmla="val 50000"/>
              </a:avLst>
            </a:prstGeom>
            <a:pattFill prst="openDmnd">
              <a:fgClr>
                <a:schemeClr val="tx1">
                  <a:lumMod val="95000"/>
                  <a:lumOff val="5000"/>
                </a:schemeClr>
              </a:fgClr>
              <a:bgClr>
                <a:schemeClr val="bg2">
                  <a:lumMod val="25000"/>
                </a:schemeClr>
              </a:bgClr>
            </a:pattFill>
            <a:ln>
              <a:solidFill>
                <a:schemeClr val="tx1"/>
              </a:solidFill>
            </a:ln>
            <a:effectLst>
              <a:innerShdw blurRad="114300" dist="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2" name="Elipse 76">
              <a:extLst>
                <a:ext uri="{FF2B5EF4-FFF2-40B4-BE49-F238E27FC236}">
                  <a16:creationId xmlns:a16="http://schemas.microsoft.com/office/drawing/2014/main" id="{31A4A8D3-8B74-4821-8F6E-46CB90945220}"/>
                </a:ext>
              </a:extLst>
            </p:cNvPr>
            <p:cNvSpPr/>
            <p:nvPr/>
          </p:nvSpPr>
          <p:spPr>
            <a:xfrm>
              <a:off x="277226" y="769500"/>
              <a:ext cx="252000" cy="2520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 name="Elipse 21">
              <a:extLst>
                <a:ext uri="{FF2B5EF4-FFF2-40B4-BE49-F238E27FC236}">
                  <a16:creationId xmlns:a16="http://schemas.microsoft.com/office/drawing/2014/main" id="{0BE5A25C-F6F0-4CBA-A6A1-E0195A08E1AE}"/>
                </a:ext>
              </a:extLst>
            </p:cNvPr>
            <p:cNvSpPr/>
            <p:nvPr/>
          </p:nvSpPr>
          <p:spPr>
            <a:xfrm>
              <a:off x="368765" y="859500"/>
              <a:ext cx="72000" cy="72000"/>
            </a:xfrm>
            <a:prstGeom prst="ellipse">
              <a:avLst/>
            </a:prstGeom>
            <a:gradFill flip="none" rotWithShape="1">
              <a:gsLst>
                <a:gs pos="34000">
                  <a:srgbClr val="7030A0"/>
                </a:gs>
                <a:gs pos="85000">
                  <a:srgbClr val="FF0000"/>
                </a:gs>
                <a:gs pos="8000">
                  <a:schemeClr val="accent5"/>
                </a:gs>
                <a:gs pos="55000">
                  <a:srgbClr val="BB0D9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Rectángulo: esquinas redondeadas 23">
              <a:extLst>
                <a:ext uri="{FF2B5EF4-FFF2-40B4-BE49-F238E27FC236}">
                  <a16:creationId xmlns:a16="http://schemas.microsoft.com/office/drawing/2014/main" id="{F4253EC4-87DE-4232-AFB3-E99A05602C7E}"/>
                </a:ext>
              </a:extLst>
            </p:cNvPr>
            <p:cNvSpPr/>
            <p:nvPr/>
          </p:nvSpPr>
          <p:spPr>
            <a:xfrm>
              <a:off x="11606426" y="3249000"/>
              <a:ext cx="360000" cy="360000"/>
            </a:xfrm>
            <a:prstGeom prst="roundRect">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 name="Triángulo isósceles 82">
              <a:extLst>
                <a:ext uri="{FF2B5EF4-FFF2-40B4-BE49-F238E27FC236}">
                  <a16:creationId xmlns:a16="http://schemas.microsoft.com/office/drawing/2014/main" id="{8AB0AB06-AE2E-4DDE-A04D-4BCD380C8D1B}"/>
                </a:ext>
              </a:extLst>
            </p:cNvPr>
            <p:cNvSpPr/>
            <p:nvPr/>
          </p:nvSpPr>
          <p:spPr>
            <a:xfrm flipV="1">
              <a:off x="11605290" y="5020892"/>
              <a:ext cx="360000" cy="360000"/>
            </a:xfrm>
            <a:prstGeom prst="triangl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36" name="Grupo 85">
              <a:extLst>
                <a:ext uri="{FF2B5EF4-FFF2-40B4-BE49-F238E27FC236}">
                  <a16:creationId xmlns:a16="http://schemas.microsoft.com/office/drawing/2014/main" id="{70CACFB1-5FA2-4028-9A26-80B2940B44A4}"/>
                </a:ext>
              </a:extLst>
            </p:cNvPr>
            <p:cNvGrpSpPr/>
            <p:nvPr/>
          </p:nvGrpSpPr>
          <p:grpSpPr>
            <a:xfrm>
              <a:off x="11651050" y="1387108"/>
              <a:ext cx="263858" cy="450000"/>
              <a:chOff x="10620654" y="1322776"/>
              <a:chExt cx="263858" cy="450000"/>
            </a:xfrm>
          </p:grpSpPr>
          <p:sp>
            <p:nvSpPr>
              <p:cNvPr id="37" name="Rectángulo 83">
                <a:extLst>
                  <a:ext uri="{FF2B5EF4-FFF2-40B4-BE49-F238E27FC236}">
                    <a16:creationId xmlns:a16="http://schemas.microsoft.com/office/drawing/2014/main" id="{0D6068CB-625A-4C40-8809-6CC492F6DF06}"/>
                  </a:ext>
                </a:extLst>
              </p:cNvPr>
              <p:cNvSpPr/>
              <p:nvPr/>
            </p:nvSpPr>
            <p:spPr>
              <a:xfrm>
                <a:off x="10620654" y="132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38" name="Rectángulo 84">
                <a:extLst>
                  <a:ext uri="{FF2B5EF4-FFF2-40B4-BE49-F238E27FC236}">
                    <a16:creationId xmlns:a16="http://schemas.microsoft.com/office/drawing/2014/main" id="{8A61D650-BA46-47D2-AECD-64399246BE53}"/>
                  </a:ext>
                </a:extLst>
              </p:cNvPr>
              <p:cNvSpPr/>
              <p:nvPr/>
            </p:nvSpPr>
            <p:spPr>
              <a:xfrm>
                <a:off x="10704512" y="141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grpSp>
      </p:grpSp>
      <p:sp>
        <p:nvSpPr>
          <p:cNvPr id="23" name="Rectangle 19">
            <a:extLst>
              <a:ext uri="{FF2B5EF4-FFF2-40B4-BE49-F238E27FC236}">
                <a16:creationId xmlns:a16="http://schemas.microsoft.com/office/drawing/2014/main" id="{8EEB8FB6-3BC2-4B49-B0D5-8112E0FB4AA2}"/>
              </a:ext>
            </a:extLst>
          </p:cNvPr>
          <p:cNvSpPr/>
          <p:nvPr/>
        </p:nvSpPr>
        <p:spPr>
          <a:xfrm>
            <a:off x="10200455" y="166625"/>
            <a:ext cx="1275745" cy="6497999"/>
          </a:xfrm>
          <a:custGeom>
            <a:avLst/>
            <a:gdLst>
              <a:gd name="connsiteX0" fmla="*/ 0 w 414017"/>
              <a:gd name="connsiteY0" fmla="*/ 0 h 6497999"/>
              <a:gd name="connsiteX1" fmla="*/ 414017 w 414017"/>
              <a:gd name="connsiteY1" fmla="*/ 0 h 6497999"/>
              <a:gd name="connsiteX2" fmla="*/ 414017 w 414017"/>
              <a:gd name="connsiteY2" fmla="*/ 6497999 h 6497999"/>
              <a:gd name="connsiteX3" fmla="*/ 0 w 414017"/>
              <a:gd name="connsiteY3" fmla="*/ 6497999 h 6497999"/>
              <a:gd name="connsiteX4" fmla="*/ 0 w 414017"/>
              <a:gd name="connsiteY4" fmla="*/ 0 h 6497999"/>
              <a:gd name="connsiteX0" fmla="*/ 1240851 w 1654868"/>
              <a:gd name="connsiteY0" fmla="*/ 0 h 6497999"/>
              <a:gd name="connsiteX1" fmla="*/ 1654868 w 1654868"/>
              <a:gd name="connsiteY1" fmla="*/ 0 h 6497999"/>
              <a:gd name="connsiteX2" fmla="*/ 1654868 w 1654868"/>
              <a:gd name="connsiteY2" fmla="*/ 6497999 h 6497999"/>
              <a:gd name="connsiteX3" fmla="*/ 1240851 w 1654868"/>
              <a:gd name="connsiteY3" fmla="*/ 6497999 h 6497999"/>
              <a:gd name="connsiteX4" fmla="*/ 0 w 1654868"/>
              <a:gd name="connsiteY4" fmla="*/ 3358241 h 6497999"/>
              <a:gd name="connsiteX5" fmla="*/ 1240851 w 1654868"/>
              <a:gd name="connsiteY5" fmla="*/ 0 h 6497999"/>
              <a:gd name="connsiteX0" fmla="*/ 1240851 w 1654868"/>
              <a:gd name="connsiteY0" fmla="*/ 0 h 6497999"/>
              <a:gd name="connsiteX1" fmla="*/ 1654868 w 1654868"/>
              <a:gd name="connsiteY1" fmla="*/ 0 h 6497999"/>
              <a:gd name="connsiteX2" fmla="*/ 1654868 w 1654868"/>
              <a:gd name="connsiteY2" fmla="*/ 6497999 h 6497999"/>
              <a:gd name="connsiteX3" fmla="*/ 1240851 w 1654868"/>
              <a:gd name="connsiteY3" fmla="*/ 6497999 h 6497999"/>
              <a:gd name="connsiteX4" fmla="*/ 0 w 1654868"/>
              <a:gd name="connsiteY4" fmla="*/ 3358241 h 6497999"/>
              <a:gd name="connsiteX5" fmla="*/ 1240851 w 1654868"/>
              <a:gd name="connsiteY5" fmla="*/ 0 h 6497999"/>
              <a:gd name="connsiteX0" fmla="*/ 945883 w 1359900"/>
              <a:gd name="connsiteY0" fmla="*/ 0 h 6497999"/>
              <a:gd name="connsiteX1" fmla="*/ 1359900 w 1359900"/>
              <a:gd name="connsiteY1" fmla="*/ 0 h 6497999"/>
              <a:gd name="connsiteX2" fmla="*/ 1359900 w 1359900"/>
              <a:gd name="connsiteY2" fmla="*/ 6497999 h 6497999"/>
              <a:gd name="connsiteX3" fmla="*/ 945883 w 1359900"/>
              <a:gd name="connsiteY3" fmla="*/ 6497999 h 6497999"/>
              <a:gd name="connsiteX4" fmla="*/ 0 w 1359900"/>
              <a:gd name="connsiteY4" fmla="*/ 2399596 h 6497999"/>
              <a:gd name="connsiteX5" fmla="*/ 945883 w 1359900"/>
              <a:gd name="connsiteY5" fmla="*/ 0 h 6497999"/>
              <a:gd name="connsiteX0" fmla="*/ 2759934 w 3173951"/>
              <a:gd name="connsiteY0" fmla="*/ 0 h 6497999"/>
              <a:gd name="connsiteX1" fmla="*/ 3173951 w 3173951"/>
              <a:gd name="connsiteY1" fmla="*/ 0 h 6497999"/>
              <a:gd name="connsiteX2" fmla="*/ 3173951 w 3173951"/>
              <a:gd name="connsiteY2" fmla="*/ 6497999 h 6497999"/>
              <a:gd name="connsiteX3" fmla="*/ 2759934 w 3173951"/>
              <a:gd name="connsiteY3" fmla="*/ 6497999 h 6497999"/>
              <a:gd name="connsiteX4" fmla="*/ 0 w 3173951"/>
              <a:gd name="connsiteY4" fmla="*/ 2694564 h 6497999"/>
              <a:gd name="connsiteX5" fmla="*/ 2759934 w 3173951"/>
              <a:gd name="connsiteY5" fmla="*/ 0 h 6497999"/>
              <a:gd name="connsiteX0" fmla="*/ 2612451 w 3026468"/>
              <a:gd name="connsiteY0" fmla="*/ 0 h 6497999"/>
              <a:gd name="connsiteX1" fmla="*/ 3026468 w 3026468"/>
              <a:gd name="connsiteY1" fmla="*/ 0 h 6497999"/>
              <a:gd name="connsiteX2" fmla="*/ 3026468 w 3026468"/>
              <a:gd name="connsiteY2" fmla="*/ 6497999 h 6497999"/>
              <a:gd name="connsiteX3" fmla="*/ 2612451 w 3026468"/>
              <a:gd name="connsiteY3" fmla="*/ 6497999 h 6497999"/>
              <a:gd name="connsiteX4" fmla="*/ 0 w 3026468"/>
              <a:gd name="connsiteY4" fmla="*/ 4449622 h 6497999"/>
              <a:gd name="connsiteX5" fmla="*/ 2612451 w 3026468"/>
              <a:gd name="connsiteY5" fmla="*/ 0 h 6497999"/>
              <a:gd name="connsiteX0" fmla="*/ 2405973 w 2819990"/>
              <a:gd name="connsiteY0" fmla="*/ 0 h 6497999"/>
              <a:gd name="connsiteX1" fmla="*/ 2819990 w 2819990"/>
              <a:gd name="connsiteY1" fmla="*/ 0 h 6497999"/>
              <a:gd name="connsiteX2" fmla="*/ 2819990 w 2819990"/>
              <a:gd name="connsiteY2" fmla="*/ 6497999 h 6497999"/>
              <a:gd name="connsiteX3" fmla="*/ 2405973 w 2819990"/>
              <a:gd name="connsiteY3" fmla="*/ 6497999 h 6497999"/>
              <a:gd name="connsiteX4" fmla="*/ 0 w 2819990"/>
              <a:gd name="connsiteY4" fmla="*/ 2547080 h 6497999"/>
              <a:gd name="connsiteX5" fmla="*/ 2405973 w 2819990"/>
              <a:gd name="connsiteY5" fmla="*/ 0 h 649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9990" h="6497999">
                <a:moveTo>
                  <a:pt x="2405973" y="0"/>
                </a:moveTo>
                <a:lnTo>
                  <a:pt x="2819990" y="0"/>
                </a:lnTo>
                <a:lnTo>
                  <a:pt x="2819990" y="6497999"/>
                </a:lnTo>
                <a:lnTo>
                  <a:pt x="2405973" y="6497999"/>
                </a:lnTo>
                <a:cubicBezTo>
                  <a:pt x="2405311" y="5377671"/>
                  <a:pt x="662" y="3667408"/>
                  <a:pt x="0" y="2547080"/>
                </a:cubicBezTo>
                <a:cubicBezTo>
                  <a:pt x="236636" y="380530"/>
                  <a:pt x="1992356" y="1119414"/>
                  <a:pt x="2405973" y="0"/>
                </a:cubicBezTo>
                <a:close/>
              </a:path>
            </a:pathLst>
          </a:custGeom>
          <a:blipFill dpi="0" rotWithShape="1">
            <a:blip r:embed="rId2"/>
            <a:srcRect/>
            <a:tile tx="0" ty="0" sx="20000" sy="2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 name="Rectángulo 1">
            <a:extLst>
              <a:ext uri="{FF2B5EF4-FFF2-40B4-BE49-F238E27FC236}">
                <a16:creationId xmlns:a16="http://schemas.microsoft.com/office/drawing/2014/main" id="{960798EC-3DD2-411C-83DD-598B75DA4BB6}"/>
              </a:ext>
            </a:extLst>
          </p:cNvPr>
          <p:cNvSpPr/>
          <p:nvPr/>
        </p:nvSpPr>
        <p:spPr>
          <a:xfrm>
            <a:off x="831441" y="380687"/>
            <a:ext cx="9051168" cy="461665"/>
          </a:xfrm>
          <a:prstGeom prst="rect">
            <a:avLst/>
          </a:prstGeom>
          <a:ln>
            <a:solidFill>
              <a:schemeClr val="accent4">
                <a:lumMod val="75000"/>
              </a:schemeClr>
            </a:solidFill>
          </a:ln>
        </p:spPr>
        <p:txBody>
          <a:bodyPr wrap="square">
            <a:spAutoFit/>
          </a:bodyPr>
          <a:lstStyle/>
          <a:p>
            <a:pPr lvl="3" algn="ctr"/>
            <a:r>
              <a:rPr lang="es-MX" sz="2400" b="1" dirty="0">
                <a:solidFill>
                  <a:schemeClr val="lt1"/>
                </a:solidFill>
                <a:latin typeface="DK Breakfast Burrito" panose="02000000000000000000" pitchFamily="50" charset="0"/>
                <a:cs typeface="Angie Atore" panose="00000400000000000000" pitchFamily="2" charset="-79"/>
              </a:rPr>
              <a:t>Diagrama de clases para el control e interacciones dentro del juego</a:t>
            </a:r>
          </a:p>
        </p:txBody>
      </p:sp>
      <p:pic>
        <p:nvPicPr>
          <p:cNvPr id="22" name="Imagen 21" descr="C:\Users\Jesús Rodríguez\Desktop\juego.png">
            <a:extLst>
              <a:ext uri="{FF2B5EF4-FFF2-40B4-BE49-F238E27FC236}">
                <a16:creationId xmlns:a16="http://schemas.microsoft.com/office/drawing/2014/main" id="{ADD701EA-2653-4B1F-91EC-10EA2586BE6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593133" y="1021500"/>
            <a:ext cx="9051168" cy="5578362"/>
          </a:xfrm>
          <a:prstGeom prst="rect">
            <a:avLst/>
          </a:prstGeom>
          <a:noFill/>
          <a:ln>
            <a:noFill/>
          </a:ln>
        </p:spPr>
      </p:pic>
    </p:spTree>
    <p:extLst>
      <p:ext uri="{BB962C8B-B14F-4D97-AF65-F5344CB8AC3E}">
        <p14:creationId xmlns:p14="http://schemas.microsoft.com/office/powerpoint/2010/main" val="39695266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1A35"/>
        </a:solidFill>
        <a:effectLst/>
      </p:bgPr>
    </p:bg>
    <p:spTree>
      <p:nvGrpSpPr>
        <p:cNvPr id="1" name=""/>
        <p:cNvGrpSpPr/>
        <p:nvPr/>
      </p:nvGrpSpPr>
      <p:grpSpPr>
        <a:xfrm>
          <a:off x="0" y="0"/>
          <a:ext cx="0" cy="0"/>
          <a:chOff x="0" y="0"/>
          <a:chExt cx="0" cy="0"/>
        </a:xfrm>
      </p:grpSpPr>
      <p:grpSp>
        <p:nvGrpSpPr>
          <p:cNvPr id="4" name="Grupo 86">
            <a:extLst>
              <a:ext uri="{FF2B5EF4-FFF2-40B4-BE49-F238E27FC236}">
                <a16:creationId xmlns:a16="http://schemas.microsoft.com/office/drawing/2014/main" id="{046C33D4-7774-43D7-86E7-5D578D510E36}"/>
              </a:ext>
            </a:extLst>
          </p:cNvPr>
          <p:cNvGrpSpPr/>
          <p:nvPr/>
        </p:nvGrpSpPr>
        <p:grpSpPr>
          <a:xfrm>
            <a:off x="-16373" y="0"/>
            <a:ext cx="12192000" cy="6858000"/>
            <a:chOff x="0" y="0"/>
            <a:chExt cx="12192000" cy="6858000"/>
          </a:xfrm>
        </p:grpSpPr>
        <p:sp>
          <p:nvSpPr>
            <p:cNvPr id="5" name="Rectángulo: esquinas redondeadas 12">
              <a:extLst>
                <a:ext uri="{FF2B5EF4-FFF2-40B4-BE49-F238E27FC236}">
                  <a16:creationId xmlns:a16="http://schemas.microsoft.com/office/drawing/2014/main" id="{AA864F84-4612-4072-8CC5-7ED2F2A3B7EE}"/>
                </a:ext>
              </a:extLst>
            </p:cNvPr>
            <p:cNvSpPr/>
            <p:nvPr/>
          </p:nvSpPr>
          <p:spPr>
            <a:xfrm>
              <a:off x="0" y="0"/>
              <a:ext cx="12192000" cy="6858000"/>
            </a:xfrm>
            <a:prstGeom prst="roundRect">
              <a:avLst>
                <a:gd name="adj" fmla="val 8257"/>
              </a:avLst>
            </a:prstGeom>
            <a:solidFill>
              <a:srgbClr val="14AC79"/>
            </a:solidFill>
            <a:ln>
              <a:noFill/>
            </a:ln>
            <a:scene3d>
              <a:camera prst="orthographicFront"/>
              <a:lightRig rig="threePt" dir="t"/>
            </a:scene3d>
            <a:sp3d prstMaterial="metal">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esquinas redondeadas 74">
              <a:extLst>
                <a:ext uri="{FF2B5EF4-FFF2-40B4-BE49-F238E27FC236}">
                  <a16:creationId xmlns:a16="http://schemas.microsoft.com/office/drawing/2014/main" id="{B5712B76-B639-47B9-AE8A-471D6E75C821}"/>
                </a:ext>
              </a:extLst>
            </p:cNvPr>
            <p:cNvSpPr/>
            <p:nvPr/>
          </p:nvSpPr>
          <p:spPr>
            <a:xfrm>
              <a:off x="85380" y="90000"/>
              <a:ext cx="12013200" cy="6678000"/>
            </a:xfrm>
            <a:prstGeom prst="roundRect">
              <a:avLst>
                <a:gd name="adj" fmla="val 825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Rectángulo: esquinas redondeadas 75">
              <a:extLst>
                <a:ext uri="{FF2B5EF4-FFF2-40B4-BE49-F238E27FC236}">
                  <a16:creationId xmlns:a16="http://schemas.microsoft.com/office/drawing/2014/main" id="{578844BF-2A98-434F-B029-92B066CE2D69}"/>
                </a:ext>
              </a:extLst>
            </p:cNvPr>
            <p:cNvSpPr/>
            <p:nvPr/>
          </p:nvSpPr>
          <p:spPr>
            <a:xfrm>
              <a:off x="721073" y="180000"/>
              <a:ext cx="10753200" cy="6498000"/>
            </a:xfrm>
            <a:prstGeom prst="roundRect">
              <a:avLst>
                <a:gd name="adj" fmla="val 0"/>
              </a:avLst>
            </a:prstGeom>
            <a:solidFill>
              <a:srgbClr val="00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Rectángulo: esquinas redondeadas 17">
              <a:extLst>
                <a:ext uri="{FF2B5EF4-FFF2-40B4-BE49-F238E27FC236}">
                  <a16:creationId xmlns:a16="http://schemas.microsoft.com/office/drawing/2014/main" id="{E6A040D6-4E20-427B-B6D8-55651DC23BFA}"/>
                </a:ext>
              </a:extLst>
            </p:cNvPr>
            <p:cNvSpPr/>
            <p:nvPr/>
          </p:nvSpPr>
          <p:spPr>
            <a:xfrm>
              <a:off x="285407" y="1989000"/>
              <a:ext cx="235639" cy="2880000"/>
            </a:xfrm>
            <a:prstGeom prst="roundRect">
              <a:avLst>
                <a:gd name="adj" fmla="val 50000"/>
              </a:avLst>
            </a:prstGeom>
            <a:pattFill prst="openDmnd">
              <a:fgClr>
                <a:schemeClr val="tx1">
                  <a:lumMod val="95000"/>
                  <a:lumOff val="5000"/>
                </a:schemeClr>
              </a:fgClr>
              <a:bgClr>
                <a:schemeClr val="bg2">
                  <a:lumMod val="25000"/>
                </a:schemeClr>
              </a:bgClr>
            </a:pattFill>
            <a:ln>
              <a:solidFill>
                <a:schemeClr val="tx1"/>
              </a:solidFill>
            </a:ln>
            <a:effectLst>
              <a:innerShdw blurRad="114300" dist="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Elipse 76">
              <a:extLst>
                <a:ext uri="{FF2B5EF4-FFF2-40B4-BE49-F238E27FC236}">
                  <a16:creationId xmlns:a16="http://schemas.microsoft.com/office/drawing/2014/main" id="{8534307E-F83F-43AD-973D-6A391A86AC2A}"/>
                </a:ext>
              </a:extLst>
            </p:cNvPr>
            <p:cNvSpPr/>
            <p:nvPr/>
          </p:nvSpPr>
          <p:spPr>
            <a:xfrm>
              <a:off x="277226" y="769500"/>
              <a:ext cx="252000" cy="2520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Elipse 21">
              <a:extLst>
                <a:ext uri="{FF2B5EF4-FFF2-40B4-BE49-F238E27FC236}">
                  <a16:creationId xmlns:a16="http://schemas.microsoft.com/office/drawing/2014/main" id="{10013391-AF14-4F58-A90B-D138E6E5DEA1}"/>
                </a:ext>
              </a:extLst>
            </p:cNvPr>
            <p:cNvSpPr/>
            <p:nvPr/>
          </p:nvSpPr>
          <p:spPr>
            <a:xfrm>
              <a:off x="368765" y="859500"/>
              <a:ext cx="72000" cy="72000"/>
            </a:xfrm>
            <a:prstGeom prst="ellipse">
              <a:avLst/>
            </a:prstGeom>
            <a:gradFill flip="none" rotWithShape="1">
              <a:gsLst>
                <a:gs pos="34000">
                  <a:srgbClr val="7030A0"/>
                </a:gs>
                <a:gs pos="85000">
                  <a:srgbClr val="FF0000"/>
                </a:gs>
                <a:gs pos="8000">
                  <a:schemeClr val="accent5"/>
                </a:gs>
                <a:gs pos="55000">
                  <a:srgbClr val="BB0D9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Rectángulo: esquinas redondeadas 23">
              <a:extLst>
                <a:ext uri="{FF2B5EF4-FFF2-40B4-BE49-F238E27FC236}">
                  <a16:creationId xmlns:a16="http://schemas.microsoft.com/office/drawing/2014/main" id="{358D9D59-B699-439E-BC6C-DF3F415A88CF}"/>
                </a:ext>
              </a:extLst>
            </p:cNvPr>
            <p:cNvSpPr/>
            <p:nvPr/>
          </p:nvSpPr>
          <p:spPr>
            <a:xfrm>
              <a:off x="11606426" y="3249000"/>
              <a:ext cx="360000" cy="360000"/>
            </a:xfrm>
            <a:prstGeom prst="roundRect">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Triángulo isósceles 82">
              <a:extLst>
                <a:ext uri="{FF2B5EF4-FFF2-40B4-BE49-F238E27FC236}">
                  <a16:creationId xmlns:a16="http://schemas.microsoft.com/office/drawing/2014/main" id="{CC6C7F7B-5AE6-4874-9E16-8613FD97E6EE}"/>
                </a:ext>
              </a:extLst>
            </p:cNvPr>
            <p:cNvSpPr/>
            <p:nvPr/>
          </p:nvSpPr>
          <p:spPr>
            <a:xfrm flipV="1">
              <a:off x="11605290" y="5020892"/>
              <a:ext cx="360000" cy="360000"/>
            </a:xfrm>
            <a:prstGeom prst="triangl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3" name="Grupo 85">
              <a:extLst>
                <a:ext uri="{FF2B5EF4-FFF2-40B4-BE49-F238E27FC236}">
                  <a16:creationId xmlns:a16="http://schemas.microsoft.com/office/drawing/2014/main" id="{75A76253-A0C1-4FAE-9317-5F1A5F308BCE}"/>
                </a:ext>
              </a:extLst>
            </p:cNvPr>
            <p:cNvGrpSpPr/>
            <p:nvPr/>
          </p:nvGrpSpPr>
          <p:grpSpPr>
            <a:xfrm>
              <a:off x="11651050" y="1387108"/>
              <a:ext cx="263858" cy="450000"/>
              <a:chOff x="10620654" y="1322776"/>
              <a:chExt cx="263858" cy="450000"/>
            </a:xfrm>
          </p:grpSpPr>
          <p:sp>
            <p:nvSpPr>
              <p:cNvPr id="14" name="Rectángulo 83">
                <a:extLst>
                  <a:ext uri="{FF2B5EF4-FFF2-40B4-BE49-F238E27FC236}">
                    <a16:creationId xmlns:a16="http://schemas.microsoft.com/office/drawing/2014/main" id="{BBA839DE-A195-4D0C-9568-686633670519}"/>
                  </a:ext>
                </a:extLst>
              </p:cNvPr>
              <p:cNvSpPr/>
              <p:nvPr/>
            </p:nvSpPr>
            <p:spPr>
              <a:xfrm>
                <a:off x="10620654" y="132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15" name="Rectángulo 84">
                <a:extLst>
                  <a:ext uri="{FF2B5EF4-FFF2-40B4-BE49-F238E27FC236}">
                    <a16:creationId xmlns:a16="http://schemas.microsoft.com/office/drawing/2014/main" id="{E2CE3146-3883-40D1-B073-7B750B331873}"/>
                  </a:ext>
                </a:extLst>
              </p:cNvPr>
              <p:cNvSpPr/>
              <p:nvPr/>
            </p:nvSpPr>
            <p:spPr>
              <a:xfrm>
                <a:off x="10704512" y="141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grpSp>
      </p:grpSp>
      <p:sp>
        <p:nvSpPr>
          <p:cNvPr id="35" name="Rectangle 34">
            <a:extLst>
              <a:ext uri="{FF2B5EF4-FFF2-40B4-BE49-F238E27FC236}">
                <a16:creationId xmlns:a16="http://schemas.microsoft.com/office/drawing/2014/main" id="{DB21BAEB-0A5A-4CE3-84A5-6E298F50B32A}"/>
              </a:ext>
            </a:extLst>
          </p:cNvPr>
          <p:cNvSpPr/>
          <p:nvPr/>
        </p:nvSpPr>
        <p:spPr>
          <a:xfrm rot="16200000">
            <a:off x="5700817" y="-4821880"/>
            <a:ext cx="782325" cy="10753201"/>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367510 w 781527"/>
              <a:gd name="connsiteY0" fmla="*/ 0 h 10753201"/>
              <a:gd name="connsiteX1" fmla="*/ 781527 w 781527"/>
              <a:gd name="connsiteY1" fmla="*/ 0 h 10753201"/>
              <a:gd name="connsiteX2" fmla="*/ 781527 w 781527"/>
              <a:gd name="connsiteY2" fmla="*/ 10753201 h 10753201"/>
              <a:gd name="connsiteX3" fmla="*/ 367510 w 781527"/>
              <a:gd name="connsiteY3" fmla="*/ 10753201 h 10753201"/>
              <a:gd name="connsiteX4" fmla="*/ 55 w 781527"/>
              <a:gd name="connsiteY4" fmla="*/ 771860 h 10753201"/>
              <a:gd name="connsiteX5" fmla="*/ 367510 w 781527"/>
              <a:gd name="connsiteY5" fmla="*/ 0 h 10753201"/>
              <a:gd name="connsiteX0" fmla="*/ 368308 w 782325"/>
              <a:gd name="connsiteY0" fmla="*/ 0 h 10753201"/>
              <a:gd name="connsiteX1" fmla="*/ 782325 w 782325"/>
              <a:gd name="connsiteY1" fmla="*/ 0 h 10753201"/>
              <a:gd name="connsiteX2" fmla="*/ 782325 w 782325"/>
              <a:gd name="connsiteY2" fmla="*/ 10753201 h 10753201"/>
              <a:gd name="connsiteX3" fmla="*/ 368308 w 782325"/>
              <a:gd name="connsiteY3" fmla="*/ 10753201 h 10753201"/>
              <a:gd name="connsiteX4" fmla="*/ 649782 w 782325"/>
              <a:gd name="connsiteY4" fmla="*/ 3544557 h 10753201"/>
              <a:gd name="connsiteX5" fmla="*/ 853 w 782325"/>
              <a:gd name="connsiteY5" fmla="*/ 771860 h 10753201"/>
              <a:gd name="connsiteX6" fmla="*/ 368308 w 782325"/>
              <a:gd name="connsiteY6" fmla="*/ 0 h 1075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2325" h="10753201">
                <a:moveTo>
                  <a:pt x="368308" y="0"/>
                </a:moveTo>
                <a:lnTo>
                  <a:pt x="782325" y="0"/>
                </a:lnTo>
                <a:lnTo>
                  <a:pt x="782325" y="10753201"/>
                </a:lnTo>
                <a:lnTo>
                  <a:pt x="368308" y="10753201"/>
                </a:lnTo>
                <a:cubicBezTo>
                  <a:pt x="272475" y="9935218"/>
                  <a:pt x="711025" y="5208114"/>
                  <a:pt x="649782" y="3544557"/>
                </a:cubicBezTo>
                <a:cubicBezTo>
                  <a:pt x="588540" y="1881000"/>
                  <a:pt x="-25977" y="1746078"/>
                  <a:pt x="853" y="771860"/>
                </a:cubicBezTo>
                <a:lnTo>
                  <a:pt x="368308" y="0"/>
                </a:lnTo>
                <a:close/>
              </a:path>
            </a:pathLst>
          </a:custGeom>
          <a:blipFill dpi="0" rotWithShape="1">
            <a:blip r:embed="rId2"/>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6" name="Rectangle 35">
            <a:extLst>
              <a:ext uri="{FF2B5EF4-FFF2-40B4-BE49-F238E27FC236}">
                <a16:creationId xmlns:a16="http://schemas.microsoft.com/office/drawing/2014/main" id="{E65D566B-0135-4AEA-B1B3-FE98CD638166}"/>
              </a:ext>
            </a:extLst>
          </p:cNvPr>
          <p:cNvSpPr/>
          <p:nvPr/>
        </p:nvSpPr>
        <p:spPr>
          <a:xfrm rot="5400000" flipV="1">
            <a:off x="5847501" y="1043547"/>
            <a:ext cx="488957" cy="10753201"/>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380180 w 794197"/>
              <a:gd name="connsiteY0" fmla="*/ 0 h 10753201"/>
              <a:gd name="connsiteX1" fmla="*/ 794197 w 794197"/>
              <a:gd name="connsiteY1" fmla="*/ 0 h 10753201"/>
              <a:gd name="connsiteX2" fmla="*/ 794197 w 794197"/>
              <a:gd name="connsiteY2" fmla="*/ 10753201 h 10753201"/>
              <a:gd name="connsiteX3" fmla="*/ 380180 w 794197"/>
              <a:gd name="connsiteY3" fmla="*/ 10753201 h 10753201"/>
              <a:gd name="connsiteX4" fmla="*/ 380180 w 794197"/>
              <a:gd name="connsiteY4" fmla="*/ 0 h 10753201"/>
              <a:gd name="connsiteX0" fmla="*/ 629264 w 1043281"/>
              <a:gd name="connsiteY0" fmla="*/ 0 h 10753201"/>
              <a:gd name="connsiteX1" fmla="*/ 1043281 w 1043281"/>
              <a:gd name="connsiteY1" fmla="*/ 0 h 10753201"/>
              <a:gd name="connsiteX2" fmla="*/ 1043281 w 1043281"/>
              <a:gd name="connsiteY2" fmla="*/ 10753201 h 10753201"/>
              <a:gd name="connsiteX3" fmla="*/ 629264 w 1043281"/>
              <a:gd name="connsiteY3" fmla="*/ 10753201 h 10753201"/>
              <a:gd name="connsiteX4" fmla="*/ 629264 w 1043281"/>
              <a:gd name="connsiteY4" fmla="*/ 0 h 10753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281" h="10753201">
                <a:moveTo>
                  <a:pt x="629264" y="0"/>
                </a:moveTo>
                <a:lnTo>
                  <a:pt x="1043281" y="0"/>
                </a:lnTo>
                <a:lnTo>
                  <a:pt x="1043281" y="10753201"/>
                </a:lnTo>
                <a:lnTo>
                  <a:pt x="629264" y="10753201"/>
                </a:lnTo>
                <a:cubicBezTo>
                  <a:pt x="629264" y="7168801"/>
                  <a:pt x="-786582" y="369251"/>
                  <a:pt x="629264" y="0"/>
                </a:cubicBezTo>
                <a:close/>
              </a:path>
            </a:pathLst>
          </a:custGeom>
          <a:blipFill dpi="0" rotWithShape="1">
            <a:blip r:embed="rId2"/>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 name="Block Arc 24">
            <a:extLst>
              <a:ext uri="{FF2B5EF4-FFF2-40B4-BE49-F238E27FC236}">
                <a16:creationId xmlns:a16="http://schemas.microsoft.com/office/drawing/2014/main" id="{3B20D56C-FB9E-42F3-A1D3-33166137B359}"/>
              </a:ext>
            </a:extLst>
          </p:cNvPr>
          <p:cNvSpPr/>
          <p:nvPr/>
        </p:nvSpPr>
        <p:spPr>
          <a:xfrm rot="16200000" flipH="1">
            <a:off x="8817349" y="1798254"/>
            <a:ext cx="5279792" cy="3587181"/>
          </a:xfrm>
          <a:prstGeom prst="blockArc">
            <a:avLst>
              <a:gd name="adj1" fmla="val 10800000"/>
              <a:gd name="adj2" fmla="val 21576524"/>
              <a:gd name="adj3" fmla="val 241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26" name="Block Arc 25">
            <a:extLst>
              <a:ext uri="{FF2B5EF4-FFF2-40B4-BE49-F238E27FC236}">
                <a16:creationId xmlns:a16="http://schemas.microsoft.com/office/drawing/2014/main" id="{18D1B75C-0F86-45C8-AE41-C5ECFEAB8FA6}"/>
              </a:ext>
            </a:extLst>
          </p:cNvPr>
          <p:cNvSpPr/>
          <p:nvPr/>
        </p:nvSpPr>
        <p:spPr>
          <a:xfrm rot="5400000">
            <a:off x="-1937887" y="1803825"/>
            <a:ext cx="5279792" cy="3587181"/>
          </a:xfrm>
          <a:prstGeom prst="blockArc">
            <a:avLst>
              <a:gd name="adj1" fmla="val 10800000"/>
              <a:gd name="adj2" fmla="val 21576524"/>
              <a:gd name="adj3" fmla="val 241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mc:AlternateContent xmlns:mc="http://schemas.openxmlformats.org/markup-compatibility/2006" xmlns:pslz="http://schemas.microsoft.com/office/powerpoint/2016/slidezoom">
        <mc:Choice Requires="pslz">
          <p:graphicFrame>
            <p:nvGraphicFramePr>
              <p:cNvPr id="20" name="Slide Zoom 19">
                <a:extLst>
                  <a:ext uri="{FF2B5EF4-FFF2-40B4-BE49-F238E27FC236}">
                    <a16:creationId xmlns:a16="http://schemas.microsoft.com/office/drawing/2014/main" id="{4C3DBB82-D934-41D3-9B15-4744494A2A4E}"/>
                  </a:ext>
                </a:extLst>
              </p:cNvPr>
              <p:cNvGraphicFramePr>
                <a:graphicFrameLocks noChangeAspect="1"/>
              </p:cNvGraphicFramePr>
              <p:nvPr>
                <p:extLst>
                  <p:ext uri="{D42A27DB-BD31-4B8C-83A1-F6EECF244321}">
                    <p14:modId xmlns:p14="http://schemas.microsoft.com/office/powerpoint/2010/main" val="2918610463"/>
                  </p:ext>
                </p:extLst>
              </p:nvPr>
            </p:nvGraphicFramePr>
            <p:xfrm>
              <a:off x="9191773" y="3512326"/>
              <a:ext cx="860632" cy="811069"/>
            </p:xfrm>
            <a:graphic>
              <a:graphicData uri="http://schemas.microsoft.com/office/powerpoint/2016/slidezoom">
                <pslz:sldZm>
                  <pslz:sldZmObj sldId="341" cId="1523959684">
                    <pslz:zmPr id="{7D04B70C-0925-4741-9365-72E38362B2AE}" returnToParent="0" imageType="cover" transitionDur="1000">
                      <p166:blipFill xmlns:p166="http://schemas.microsoft.com/office/powerpoint/2016/6/main">
                        <a:blip r:embed="rId3"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860632" cy="811069"/>
                        </a:xfrm>
                        <a:prstGeom prst="rect">
                          <a:avLst/>
                        </a:prstGeom>
                        <a:ln w="3175">
                          <a:noFill/>
                        </a:ln>
                      </p166:spPr>
                    </pslz:zmPr>
                  </pslz:sldZmObj>
                </pslz:sldZm>
              </a:graphicData>
            </a:graphic>
          </p:graphicFrame>
        </mc:Choice>
        <mc:Fallback xmlns="">
          <p:pic>
            <p:nvPicPr>
              <p:cNvPr id="20" name="Slide Zoom 19">
                <a:extLst>
                  <a:ext uri="{FF2B5EF4-FFF2-40B4-BE49-F238E27FC236}">
                    <a16:creationId xmlns:a16="http://schemas.microsoft.com/office/drawing/2014/main" id="{4C3DBB82-D934-41D3-9B15-4744494A2A4E}"/>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9191773" y="3512326"/>
                <a:ext cx="860632" cy="811069"/>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22" name="Slide Zoom 21">
                <a:extLst>
                  <a:ext uri="{FF2B5EF4-FFF2-40B4-BE49-F238E27FC236}">
                    <a16:creationId xmlns:a16="http://schemas.microsoft.com/office/drawing/2014/main" id="{5B6D5B9D-D956-4F59-B3BD-7C2F15109809}"/>
                  </a:ext>
                </a:extLst>
              </p:cNvPr>
              <p:cNvGraphicFramePr>
                <a:graphicFrameLocks noChangeAspect="1"/>
              </p:cNvGraphicFramePr>
              <p:nvPr>
                <p:extLst>
                  <p:ext uri="{D42A27DB-BD31-4B8C-83A1-F6EECF244321}">
                    <p14:modId xmlns:p14="http://schemas.microsoft.com/office/powerpoint/2010/main" val="1917252300"/>
                  </p:ext>
                </p:extLst>
              </p:nvPr>
            </p:nvGraphicFramePr>
            <p:xfrm>
              <a:off x="9733233" y="4881940"/>
              <a:ext cx="860632" cy="811068"/>
            </p:xfrm>
            <a:graphic>
              <a:graphicData uri="http://schemas.microsoft.com/office/powerpoint/2016/slidezoom">
                <pslz:sldZm>
                  <pslz:sldZmObj sldId="334" cId="3036307896">
                    <pslz:zmPr id="{C8B4CE72-C6A8-4417-AFA7-138782048676}" returnToParent="0" imageType="cover" transitionDur="1000">
                      <p166:blipFill xmlns:p166="http://schemas.microsoft.com/office/powerpoint/2016/6/main">
                        <a:blip r:embed="rId3"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860632" cy="811068"/>
                        </a:xfrm>
                        <a:prstGeom prst="rect">
                          <a:avLst/>
                        </a:prstGeom>
                        <a:ln w="3175">
                          <a:noFill/>
                        </a:ln>
                      </p166:spPr>
                    </pslz:zmPr>
                  </pslz:sldZmObj>
                </pslz:sldZm>
              </a:graphicData>
            </a:graphic>
          </p:graphicFrame>
        </mc:Choice>
        <mc:Fallback xmlns="">
          <p:pic>
            <p:nvPicPr>
              <p:cNvPr id="22" name="Slide Zoom 21">
                <a:extLst>
                  <a:ext uri="{FF2B5EF4-FFF2-40B4-BE49-F238E27FC236}">
                    <a16:creationId xmlns:a16="http://schemas.microsoft.com/office/drawing/2014/main" id="{5B6D5B9D-D956-4F59-B3BD-7C2F15109809}"/>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9733233" y="4881940"/>
                <a:ext cx="860632" cy="811068"/>
              </a:xfrm>
              <a:prstGeom prst="rect">
                <a:avLst/>
              </a:prstGeom>
              <a:ln w="3175">
                <a:noFill/>
              </a:ln>
            </p:spPr>
          </p:pic>
        </mc:Fallback>
      </mc:AlternateContent>
      <p:grpSp>
        <p:nvGrpSpPr>
          <p:cNvPr id="2" name="Group 1">
            <a:extLst>
              <a:ext uri="{FF2B5EF4-FFF2-40B4-BE49-F238E27FC236}">
                <a16:creationId xmlns:a16="http://schemas.microsoft.com/office/drawing/2014/main" id="{349539E2-C3CC-465E-BAE9-F9E8DFDA39CE}"/>
              </a:ext>
            </a:extLst>
          </p:cNvPr>
          <p:cNvGrpSpPr/>
          <p:nvPr/>
        </p:nvGrpSpPr>
        <p:grpSpPr>
          <a:xfrm>
            <a:off x="721072" y="293740"/>
            <a:ext cx="3894408" cy="1078520"/>
            <a:chOff x="1220274" y="2060847"/>
            <a:chExt cx="3647476" cy="1078520"/>
          </a:xfrm>
        </p:grpSpPr>
        <p:sp>
          <p:nvSpPr>
            <p:cNvPr id="59" name="Parallelogram 38">
              <a:extLst>
                <a:ext uri="{FF2B5EF4-FFF2-40B4-BE49-F238E27FC236}">
                  <a16:creationId xmlns:a16="http://schemas.microsoft.com/office/drawing/2014/main" id="{910D4268-AD34-4163-AB6F-8FBABDDB6393}"/>
                </a:ext>
              </a:extLst>
            </p:cNvPr>
            <p:cNvSpPr/>
            <p:nvPr/>
          </p:nvSpPr>
          <p:spPr>
            <a:xfrm rot="16200000">
              <a:off x="1008463" y="2272658"/>
              <a:ext cx="834851" cy="411230"/>
            </a:xfrm>
            <a:prstGeom prst="parallelogram">
              <a:avLst>
                <a:gd name="adj" fmla="val 44901"/>
              </a:avLst>
            </a:prstGeom>
            <a:pattFill prst="lgConfetti">
              <a:fgClr>
                <a:schemeClr val="bg2">
                  <a:lumMod val="25000"/>
                </a:schemeClr>
              </a:fgClr>
              <a:bgClr>
                <a:schemeClr val="bg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57" name="Rectangle 56">
              <a:extLst>
                <a:ext uri="{FF2B5EF4-FFF2-40B4-BE49-F238E27FC236}">
                  <a16:creationId xmlns:a16="http://schemas.microsoft.com/office/drawing/2014/main" id="{EEAE2792-C99F-4EA8-8170-30EC652D1564}"/>
                </a:ext>
              </a:extLst>
            </p:cNvPr>
            <p:cNvSpPr/>
            <p:nvPr/>
          </p:nvSpPr>
          <p:spPr>
            <a:xfrm>
              <a:off x="1567969" y="2248973"/>
              <a:ext cx="3108972" cy="646724"/>
            </a:xfrm>
            <a:prstGeom prst="rect">
              <a:avLst/>
            </a:prstGeom>
            <a:pattFill prst="lgConfetti">
              <a:fgClr>
                <a:schemeClr val="bg2">
                  <a:lumMod val="25000"/>
                </a:schemeClr>
              </a:fgClr>
              <a:bgClr>
                <a:srgbClr val="A2AFC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58" name="Rectangle 57">
              <a:extLst>
                <a:ext uri="{FF2B5EF4-FFF2-40B4-BE49-F238E27FC236}">
                  <a16:creationId xmlns:a16="http://schemas.microsoft.com/office/drawing/2014/main" id="{3B1E87E7-3E35-49A7-AE69-1DD346C87AFF}"/>
                </a:ext>
              </a:extLst>
            </p:cNvPr>
            <p:cNvSpPr/>
            <p:nvPr/>
          </p:nvSpPr>
          <p:spPr>
            <a:xfrm>
              <a:off x="1758778" y="2418072"/>
              <a:ext cx="3108972" cy="721295"/>
            </a:xfrm>
            <a:prstGeom prst="rect">
              <a:avLst/>
            </a:prstGeom>
            <a:gradFill>
              <a:gsLst>
                <a:gs pos="2000">
                  <a:srgbClr val="1B4C5B"/>
                </a:gs>
                <a:gs pos="51000">
                  <a:srgbClr val="26697E"/>
                </a:gs>
                <a:gs pos="100000">
                  <a:srgbClr val="2E99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800" b="1" dirty="0">
                  <a:latin typeface="DK Breakfast Burrito" panose="02000000000000000000" pitchFamily="50" charset="0"/>
                  <a:ea typeface="ChildsWish" panose="02000603000000000000" pitchFamily="2" charset="0"/>
                  <a:cs typeface="Angie Atore" panose="00000400000000000000" pitchFamily="2" charset="-79"/>
                </a:rPr>
                <a:t>DISEÑO</a:t>
              </a:r>
              <a:endParaRPr lang="es-MX" sz="4000" b="1" dirty="0">
                <a:latin typeface="DK Breakfast Burrito" panose="02000000000000000000" pitchFamily="50" charset="0"/>
                <a:ea typeface="ChildsWish" panose="02000603000000000000" pitchFamily="2" charset="0"/>
                <a:cs typeface="Angie Atore" panose="00000400000000000000" pitchFamily="2" charset="-79"/>
              </a:endParaRPr>
            </a:p>
          </p:txBody>
        </p:sp>
      </p:grpSp>
      <p:sp>
        <p:nvSpPr>
          <p:cNvPr id="27" name="Rectangle 1">
            <a:extLst>
              <a:ext uri="{FF2B5EF4-FFF2-40B4-BE49-F238E27FC236}">
                <a16:creationId xmlns:a16="http://schemas.microsoft.com/office/drawing/2014/main" id="{B158ACDE-264E-4218-A19F-59A1E795C3C2}"/>
              </a:ext>
            </a:extLst>
          </p:cNvPr>
          <p:cNvSpPr/>
          <p:nvPr/>
        </p:nvSpPr>
        <p:spPr>
          <a:xfrm flipH="1">
            <a:off x="6801563" y="1706264"/>
            <a:ext cx="2238739" cy="519482"/>
          </a:xfrm>
          <a:custGeom>
            <a:avLst/>
            <a:gdLst>
              <a:gd name="connsiteX0" fmla="*/ 0 w 2773898"/>
              <a:gd name="connsiteY0" fmla="*/ 0 h 519482"/>
              <a:gd name="connsiteX1" fmla="*/ 2773898 w 2773898"/>
              <a:gd name="connsiteY1" fmla="*/ 0 h 519482"/>
              <a:gd name="connsiteX2" fmla="*/ 2773898 w 2773898"/>
              <a:gd name="connsiteY2" fmla="*/ 519482 h 519482"/>
              <a:gd name="connsiteX3" fmla="*/ 0 w 2773898"/>
              <a:gd name="connsiteY3" fmla="*/ 519482 h 519482"/>
              <a:gd name="connsiteX4" fmla="*/ 0 w 2773898"/>
              <a:gd name="connsiteY4" fmla="*/ 0 h 519482"/>
              <a:gd name="connsiteX0" fmla="*/ 0 w 2773898"/>
              <a:gd name="connsiteY0" fmla="*/ 0 h 519482"/>
              <a:gd name="connsiteX1" fmla="*/ 2773898 w 2773898"/>
              <a:gd name="connsiteY1" fmla="*/ 0 h 519482"/>
              <a:gd name="connsiteX2" fmla="*/ 2448929 w 2773898"/>
              <a:gd name="connsiteY2" fmla="*/ 279863 h 519482"/>
              <a:gd name="connsiteX3" fmla="*/ 2773898 w 2773898"/>
              <a:gd name="connsiteY3" fmla="*/ 519482 h 519482"/>
              <a:gd name="connsiteX4" fmla="*/ 0 w 2773898"/>
              <a:gd name="connsiteY4" fmla="*/ 519482 h 519482"/>
              <a:gd name="connsiteX5" fmla="*/ 0 w 2773898"/>
              <a:gd name="connsiteY5" fmla="*/ 0 h 51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3898" h="519482">
                <a:moveTo>
                  <a:pt x="0" y="0"/>
                </a:moveTo>
                <a:lnTo>
                  <a:pt x="2773898" y="0"/>
                </a:lnTo>
                <a:cubicBezTo>
                  <a:pt x="2768814" y="83456"/>
                  <a:pt x="2454013" y="196407"/>
                  <a:pt x="2448929" y="279863"/>
                </a:cubicBezTo>
                <a:lnTo>
                  <a:pt x="2773898" y="519482"/>
                </a:lnTo>
                <a:lnTo>
                  <a:pt x="0" y="519482"/>
                </a:lnTo>
                <a:lnTo>
                  <a:pt x="0" y="0"/>
                </a:lnTo>
                <a:close/>
              </a:path>
            </a:pathLst>
          </a:custGeom>
          <a:solidFill>
            <a:srgbClr val="0D6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effectLst>
                  <a:outerShdw blurRad="38100" dist="38100" dir="2700000" algn="tl">
                    <a:srgbClr val="000000">
                      <a:alpha val="43137"/>
                    </a:srgbClr>
                  </a:outerShdw>
                </a:effectLst>
                <a:latin typeface="DK Lemon Yellow Sun" panose="02000000000000000000" pitchFamily="50" charset="0"/>
              </a:rPr>
              <a:t>Entradas</a:t>
            </a:r>
          </a:p>
        </p:txBody>
      </p:sp>
      <p:sp>
        <p:nvSpPr>
          <p:cNvPr id="28" name="Rectangle 1">
            <a:extLst>
              <a:ext uri="{FF2B5EF4-FFF2-40B4-BE49-F238E27FC236}">
                <a16:creationId xmlns:a16="http://schemas.microsoft.com/office/drawing/2014/main" id="{DA14471B-403D-4D60-8A72-2EAED32A7D7B}"/>
              </a:ext>
            </a:extLst>
          </p:cNvPr>
          <p:cNvSpPr/>
          <p:nvPr/>
        </p:nvSpPr>
        <p:spPr>
          <a:xfrm>
            <a:off x="2794017" y="4840552"/>
            <a:ext cx="2733638" cy="519482"/>
          </a:xfrm>
          <a:custGeom>
            <a:avLst/>
            <a:gdLst>
              <a:gd name="connsiteX0" fmla="*/ 0 w 2773898"/>
              <a:gd name="connsiteY0" fmla="*/ 0 h 519482"/>
              <a:gd name="connsiteX1" fmla="*/ 2773898 w 2773898"/>
              <a:gd name="connsiteY1" fmla="*/ 0 h 519482"/>
              <a:gd name="connsiteX2" fmla="*/ 2773898 w 2773898"/>
              <a:gd name="connsiteY2" fmla="*/ 519482 h 519482"/>
              <a:gd name="connsiteX3" fmla="*/ 0 w 2773898"/>
              <a:gd name="connsiteY3" fmla="*/ 519482 h 519482"/>
              <a:gd name="connsiteX4" fmla="*/ 0 w 2773898"/>
              <a:gd name="connsiteY4" fmla="*/ 0 h 519482"/>
              <a:gd name="connsiteX0" fmla="*/ 0 w 2773898"/>
              <a:gd name="connsiteY0" fmla="*/ 0 h 519482"/>
              <a:gd name="connsiteX1" fmla="*/ 2773898 w 2773898"/>
              <a:gd name="connsiteY1" fmla="*/ 0 h 519482"/>
              <a:gd name="connsiteX2" fmla="*/ 2448929 w 2773898"/>
              <a:gd name="connsiteY2" fmla="*/ 279863 h 519482"/>
              <a:gd name="connsiteX3" fmla="*/ 2773898 w 2773898"/>
              <a:gd name="connsiteY3" fmla="*/ 519482 h 519482"/>
              <a:gd name="connsiteX4" fmla="*/ 0 w 2773898"/>
              <a:gd name="connsiteY4" fmla="*/ 519482 h 519482"/>
              <a:gd name="connsiteX5" fmla="*/ 0 w 2773898"/>
              <a:gd name="connsiteY5" fmla="*/ 0 h 51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3898" h="519482">
                <a:moveTo>
                  <a:pt x="0" y="0"/>
                </a:moveTo>
                <a:lnTo>
                  <a:pt x="2773898" y="0"/>
                </a:lnTo>
                <a:cubicBezTo>
                  <a:pt x="2768814" y="83456"/>
                  <a:pt x="2454013" y="196407"/>
                  <a:pt x="2448929" y="279863"/>
                </a:cubicBezTo>
                <a:lnTo>
                  <a:pt x="2773898" y="519482"/>
                </a:lnTo>
                <a:lnTo>
                  <a:pt x="0" y="519482"/>
                </a:lnTo>
                <a:lnTo>
                  <a:pt x="0" y="0"/>
                </a:lnTo>
                <a:close/>
              </a:path>
            </a:pathLst>
          </a:custGeom>
          <a:solidFill>
            <a:srgbClr val="737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effectLst>
                  <a:outerShdw blurRad="38100" dist="38100" dir="2700000" algn="tl">
                    <a:srgbClr val="000000">
                      <a:alpha val="43137"/>
                    </a:srgbClr>
                  </a:outerShdw>
                </a:effectLst>
                <a:latin typeface="DK Lemon Yellow Sun" panose="02000000000000000000" pitchFamily="50" charset="0"/>
              </a:rPr>
              <a:t> TT II</a:t>
            </a:r>
          </a:p>
        </p:txBody>
      </p:sp>
      <p:sp>
        <p:nvSpPr>
          <p:cNvPr id="29" name="Rectangle 1">
            <a:extLst>
              <a:ext uri="{FF2B5EF4-FFF2-40B4-BE49-F238E27FC236}">
                <a16:creationId xmlns:a16="http://schemas.microsoft.com/office/drawing/2014/main" id="{AC3921A6-B65D-4490-A561-8A67FE7BA817}"/>
              </a:ext>
            </a:extLst>
          </p:cNvPr>
          <p:cNvSpPr/>
          <p:nvPr/>
        </p:nvSpPr>
        <p:spPr>
          <a:xfrm>
            <a:off x="2752030" y="2292930"/>
            <a:ext cx="2911535" cy="519482"/>
          </a:xfrm>
          <a:custGeom>
            <a:avLst/>
            <a:gdLst>
              <a:gd name="connsiteX0" fmla="*/ 0 w 2773898"/>
              <a:gd name="connsiteY0" fmla="*/ 0 h 519482"/>
              <a:gd name="connsiteX1" fmla="*/ 2773898 w 2773898"/>
              <a:gd name="connsiteY1" fmla="*/ 0 h 519482"/>
              <a:gd name="connsiteX2" fmla="*/ 2773898 w 2773898"/>
              <a:gd name="connsiteY2" fmla="*/ 519482 h 519482"/>
              <a:gd name="connsiteX3" fmla="*/ 0 w 2773898"/>
              <a:gd name="connsiteY3" fmla="*/ 519482 h 519482"/>
              <a:gd name="connsiteX4" fmla="*/ 0 w 2773898"/>
              <a:gd name="connsiteY4" fmla="*/ 0 h 519482"/>
              <a:gd name="connsiteX0" fmla="*/ 0 w 2773898"/>
              <a:gd name="connsiteY0" fmla="*/ 0 h 519482"/>
              <a:gd name="connsiteX1" fmla="*/ 2773898 w 2773898"/>
              <a:gd name="connsiteY1" fmla="*/ 0 h 519482"/>
              <a:gd name="connsiteX2" fmla="*/ 2448929 w 2773898"/>
              <a:gd name="connsiteY2" fmla="*/ 279863 h 519482"/>
              <a:gd name="connsiteX3" fmla="*/ 2773898 w 2773898"/>
              <a:gd name="connsiteY3" fmla="*/ 519482 h 519482"/>
              <a:gd name="connsiteX4" fmla="*/ 0 w 2773898"/>
              <a:gd name="connsiteY4" fmla="*/ 519482 h 519482"/>
              <a:gd name="connsiteX5" fmla="*/ 0 w 2773898"/>
              <a:gd name="connsiteY5" fmla="*/ 0 h 51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3898" h="519482">
                <a:moveTo>
                  <a:pt x="0" y="0"/>
                </a:moveTo>
                <a:lnTo>
                  <a:pt x="2773898" y="0"/>
                </a:lnTo>
                <a:cubicBezTo>
                  <a:pt x="2768814" y="83456"/>
                  <a:pt x="2454013" y="196407"/>
                  <a:pt x="2448929" y="279863"/>
                </a:cubicBezTo>
                <a:lnTo>
                  <a:pt x="2773898" y="519482"/>
                </a:lnTo>
                <a:lnTo>
                  <a:pt x="0" y="519482"/>
                </a:lnTo>
                <a:lnTo>
                  <a:pt x="0" y="0"/>
                </a:lnTo>
                <a:close/>
              </a:path>
            </a:pathLst>
          </a:custGeom>
          <a:solidFill>
            <a:srgbClr val="748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effectLst>
                  <a:outerShdw blurRad="38100" dist="38100" dir="2700000" algn="tl">
                    <a:srgbClr val="000000">
                      <a:alpha val="43137"/>
                    </a:srgbClr>
                  </a:outerShdw>
                </a:effectLst>
                <a:latin typeface="DK Lemon Yellow Sun" panose="02000000000000000000" pitchFamily="50" charset="0"/>
              </a:rPr>
              <a:t>Base de datos</a:t>
            </a:r>
          </a:p>
        </p:txBody>
      </p:sp>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0ECB6057-1171-4E08-9EB2-CC0A28628A53}"/>
                  </a:ext>
                </a:extLst>
              </p:cNvPr>
              <p:cNvGraphicFramePr>
                <a:graphicFrameLocks noChangeAspect="1"/>
              </p:cNvGraphicFramePr>
              <p:nvPr>
                <p:extLst>
                  <p:ext uri="{D42A27DB-BD31-4B8C-83A1-F6EECF244321}">
                    <p14:modId xmlns:p14="http://schemas.microsoft.com/office/powerpoint/2010/main" val="741894143"/>
                  </p:ext>
                </p:extLst>
              </p:nvPr>
            </p:nvGraphicFramePr>
            <p:xfrm>
              <a:off x="8808189" y="1106112"/>
              <a:ext cx="1845298" cy="1739025"/>
            </p:xfrm>
            <a:graphic>
              <a:graphicData uri="http://schemas.microsoft.com/office/powerpoint/2016/slidezoom">
                <pslz:sldZm>
                  <pslz:sldZmObj sldId="333" cId="1247994883">
                    <pslz:zmPr id="{76C5868F-1C09-4B42-81A3-60E27258D496}" returnToParent="0" imageType="cover" transitionDur="1000">
                      <p166:blipFill xmlns:p166="http://schemas.microsoft.com/office/powerpoint/2016/6/main">
                        <a:blip r:embed="rId5"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1845298" cy="1739025"/>
                        </a:xfrm>
                        <a:prstGeom prst="rect">
                          <a:avLst/>
                        </a:prstGeom>
                        <a:ln w="3175">
                          <a:noFill/>
                        </a:ln>
                      </p166:spPr>
                    </pslz:zmPr>
                  </pslz:sldZmObj>
                </pslz:sldZm>
              </a:graphicData>
            </a:graphic>
          </p:graphicFrame>
        </mc:Choice>
        <mc:Fallback xmlns="">
          <p:pic>
            <p:nvPicPr>
              <p:cNvPr id="18" name="Slide Zoom 17">
                <a:extLst>
                  <a:ext uri="{FF2B5EF4-FFF2-40B4-BE49-F238E27FC236}">
                    <a16:creationId xmlns:a16="http://schemas.microsoft.com/office/drawing/2014/main" id="{0ECB6057-1171-4E08-9EB2-CC0A28628A53}"/>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8808189" y="1106112"/>
                <a:ext cx="1845298" cy="1739025"/>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E7F303C7-0A3D-4727-8FA6-86453DA64C19}"/>
                  </a:ext>
                </a:extLst>
              </p:cNvPr>
              <p:cNvGraphicFramePr>
                <a:graphicFrameLocks noChangeAspect="1"/>
              </p:cNvGraphicFramePr>
              <p:nvPr>
                <p:extLst>
                  <p:ext uri="{D42A27DB-BD31-4B8C-83A1-F6EECF244321}">
                    <p14:modId xmlns:p14="http://schemas.microsoft.com/office/powerpoint/2010/main" val="2621847044"/>
                  </p:ext>
                </p:extLst>
              </p:nvPr>
            </p:nvGraphicFramePr>
            <p:xfrm>
              <a:off x="1248500" y="1711741"/>
              <a:ext cx="1845299" cy="1739025"/>
            </p:xfrm>
            <a:graphic>
              <a:graphicData uri="http://schemas.microsoft.com/office/powerpoint/2016/slidezoom">
                <pslz:sldZm>
                  <pslz:sldZmObj sldId="311" cId="543419339">
                    <pslz:zmPr id="{C619696D-6F20-4471-8EBD-8EBBD78DE71D}" returnToParent="0" imageType="cover" transitionDur="1000">
                      <p166:blipFill xmlns:p166="http://schemas.microsoft.com/office/powerpoint/2016/6/main">
                        <a:blip r:embed="rId7"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1845299" cy="1739025"/>
                        </a:xfrm>
                        <a:prstGeom prst="rect">
                          <a:avLst/>
                        </a:prstGeom>
                        <a:ln w="3175">
                          <a:noFill/>
                        </a:ln>
                      </p166:spPr>
                    </pslz:zmPr>
                  </pslz:sldZmObj>
                </pslz:sldZm>
              </a:graphicData>
            </a:graphic>
          </p:graphicFrame>
        </mc:Choice>
        <mc:Fallback xmlns="">
          <p:pic>
            <p:nvPicPr>
              <p:cNvPr id="16" name="Slide Zoom 15">
                <a:extLst>
                  <a:ext uri="{FF2B5EF4-FFF2-40B4-BE49-F238E27FC236}">
                    <a16:creationId xmlns:a16="http://schemas.microsoft.com/office/drawing/2014/main" id="{E7F303C7-0A3D-4727-8FA6-86453DA64C19}"/>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1248500" y="1711741"/>
                <a:ext cx="1845299" cy="1739025"/>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24" name="Slide Zoom 23">
                <a:extLst>
                  <a:ext uri="{FF2B5EF4-FFF2-40B4-BE49-F238E27FC236}">
                    <a16:creationId xmlns:a16="http://schemas.microsoft.com/office/drawing/2014/main" id="{AE6DAD6F-2FB3-4082-9632-71E2ECA666AE}"/>
                  </a:ext>
                </a:extLst>
              </p:cNvPr>
              <p:cNvGraphicFramePr>
                <a:graphicFrameLocks noChangeAspect="1"/>
              </p:cNvGraphicFramePr>
              <p:nvPr>
                <p:extLst>
                  <p:ext uri="{D42A27DB-BD31-4B8C-83A1-F6EECF244321}">
                    <p14:modId xmlns:p14="http://schemas.microsoft.com/office/powerpoint/2010/main" val="1919826575"/>
                  </p:ext>
                </p:extLst>
              </p:nvPr>
            </p:nvGraphicFramePr>
            <p:xfrm>
              <a:off x="1158210" y="4137662"/>
              <a:ext cx="1846025" cy="1739709"/>
            </p:xfrm>
            <a:graphic>
              <a:graphicData uri="http://schemas.microsoft.com/office/powerpoint/2016/slidezoom">
                <pslz:sldZm>
                  <pslz:sldZmObj sldId="340" cId="1143541647">
                    <pslz:zmPr id="{AFB628B9-5D70-46A8-887F-B0D190C85D06}" returnToParent="0" imageType="cover" transitionDur="1000">
                      <p166:blipFill xmlns:p166="http://schemas.microsoft.com/office/powerpoint/2016/6/main">
                        <a:blip r:embed="rId9"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1846025" cy="1739709"/>
                        </a:xfrm>
                        <a:prstGeom prst="rect">
                          <a:avLst/>
                        </a:prstGeom>
                        <a:ln w="3175">
                          <a:noFill/>
                        </a:ln>
                      </p166:spPr>
                    </pslz:zmPr>
                  </pslz:sldZmObj>
                </pslz:sldZm>
              </a:graphicData>
            </a:graphic>
          </p:graphicFrame>
        </mc:Choice>
        <mc:Fallback xmlns="">
          <p:pic>
            <p:nvPicPr>
              <p:cNvPr id="24" name="Slide Zoom 23">
                <a:extLst>
                  <a:ext uri="{FF2B5EF4-FFF2-40B4-BE49-F238E27FC236}">
                    <a16:creationId xmlns:a16="http://schemas.microsoft.com/office/drawing/2014/main" id="{AE6DAD6F-2FB3-4082-9632-71E2ECA666AE}"/>
                  </a:ext>
                </a:extLst>
              </p:cNvPr>
              <p:cNvPicPr>
                <a:picLocks noGrp="1" noRot="1" noChangeAspect="1" noMove="1" noResize="1" noEditPoints="1" noAdjustHandles="1" noChangeArrowheads="1" noChangeShapeType="1"/>
              </p:cNvPicPr>
              <p:nvPr/>
            </p:nvPicPr>
            <p:blipFill>
              <a:blip r:embed="rId10">
                <a:extLst>
                  <a:ext uri="{28A0092B-C50C-407E-A947-70E740481C1C}">
                    <a14:useLocalDpi xmlns:a14="http://schemas.microsoft.com/office/drawing/2010/main" val="0"/>
                  </a:ext>
                </a:extLst>
              </a:blip>
              <a:stretch>
                <a:fillRect/>
              </a:stretch>
            </p:blipFill>
            <p:spPr>
              <a:xfrm>
                <a:off x="1158210" y="4137662"/>
                <a:ext cx="1846025" cy="1739709"/>
              </a:xfrm>
              <a:prstGeom prst="rect">
                <a:avLst/>
              </a:prstGeom>
              <a:ln w="3175">
                <a:noFill/>
              </a:ln>
            </p:spPr>
          </p:pic>
        </mc:Fallback>
      </mc:AlternateContent>
    </p:spTree>
    <p:extLst>
      <p:ext uri="{BB962C8B-B14F-4D97-AF65-F5344CB8AC3E}">
        <p14:creationId xmlns:p14="http://schemas.microsoft.com/office/powerpoint/2010/main" val="10030584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1A35"/>
        </a:solidFill>
        <a:effectLst/>
      </p:bgPr>
    </p:bg>
    <p:spTree>
      <p:nvGrpSpPr>
        <p:cNvPr id="1" name=""/>
        <p:cNvGrpSpPr/>
        <p:nvPr/>
      </p:nvGrpSpPr>
      <p:grpSpPr>
        <a:xfrm>
          <a:off x="0" y="0"/>
          <a:ext cx="0" cy="0"/>
          <a:chOff x="0" y="0"/>
          <a:chExt cx="0" cy="0"/>
        </a:xfrm>
      </p:grpSpPr>
      <p:grpSp>
        <p:nvGrpSpPr>
          <p:cNvPr id="27" name="Grupo 86">
            <a:extLst>
              <a:ext uri="{FF2B5EF4-FFF2-40B4-BE49-F238E27FC236}">
                <a16:creationId xmlns:a16="http://schemas.microsoft.com/office/drawing/2014/main" id="{9EF3FD3F-E87D-4CD5-9280-52D8122EAC4E}"/>
              </a:ext>
            </a:extLst>
          </p:cNvPr>
          <p:cNvGrpSpPr/>
          <p:nvPr/>
        </p:nvGrpSpPr>
        <p:grpSpPr>
          <a:xfrm>
            <a:off x="-208052" y="0"/>
            <a:ext cx="12192000" cy="6858000"/>
            <a:chOff x="0" y="0"/>
            <a:chExt cx="12192000" cy="6858000"/>
          </a:xfrm>
        </p:grpSpPr>
        <p:sp>
          <p:nvSpPr>
            <p:cNvPr id="28" name="Rectángulo: esquinas redondeadas 12">
              <a:extLst>
                <a:ext uri="{FF2B5EF4-FFF2-40B4-BE49-F238E27FC236}">
                  <a16:creationId xmlns:a16="http://schemas.microsoft.com/office/drawing/2014/main" id="{6D010B96-022A-4267-980C-4D7A7A78405D}"/>
                </a:ext>
              </a:extLst>
            </p:cNvPr>
            <p:cNvSpPr/>
            <p:nvPr/>
          </p:nvSpPr>
          <p:spPr>
            <a:xfrm>
              <a:off x="0" y="0"/>
              <a:ext cx="12192000" cy="6858000"/>
            </a:xfrm>
            <a:prstGeom prst="roundRect">
              <a:avLst>
                <a:gd name="adj" fmla="val 8257"/>
              </a:avLst>
            </a:prstGeom>
            <a:solidFill>
              <a:srgbClr val="14AC79"/>
            </a:solidFill>
            <a:ln>
              <a:noFill/>
            </a:ln>
            <a:scene3d>
              <a:camera prst="orthographicFront"/>
              <a:lightRig rig="threePt" dir="t"/>
            </a:scene3d>
            <a:sp3d prstMaterial="metal">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 name="Rectángulo: esquinas redondeadas 74">
              <a:extLst>
                <a:ext uri="{FF2B5EF4-FFF2-40B4-BE49-F238E27FC236}">
                  <a16:creationId xmlns:a16="http://schemas.microsoft.com/office/drawing/2014/main" id="{B562DF08-ABF7-4827-A2DF-92B3B3729611}"/>
                </a:ext>
              </a:extLst>
            </p:cNvPr>
            <p:cNvSpPr/>
            <p:nvPr/>
          </p:nvSpPr>
          <p:spPr>
            <a:xfrm>
              <a:off x="85380" y="90000"/>
              <a:ext cx="12013200" cy="6678000"/>
            </a:xfrm>
            <a:prstGeom prst="roundRect">
              <a:avLst>
                <a:gd name="adj" fmla="val 825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0" name="Rectángulo: esquinas redondeadas 75">
              <a:extLst>
                <a:ext uri="{FF2B5EF4-FFF2-40B4-BE49-F238E27FC236}">
                  <a16:creationId xmlns:a16="http://schemas.microsoft.com/office/drawing/2014/main" id="{4573DD56-664A-40E3-AED5-7CFF58EFDB87}"/>
                </a:ext>
              </a:extLst>
            </p:cNvPr>
            <p:cNvSpPr/>
            <p:nvPr/>
          </p:nvSpPr>
          <p:spPr>
            <a:xfrm>
              <a:off x="721073" y="180000"/>
              <a:ext cx="10753200" cy="6498000"/>
            </a:xfrm>
            <a:prstGeom prst="roundRect">
              <a:avLst>
                <a:gd name="adj" fmla="val 0"/>
              </a:avLst>
            </a:prstGeom>
            <a:solidFill>
              <a:srgbClr val="00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1" name="Rectángulo: esquinas redondeadas 17">
              <a:extLst>
                <a:ext uri="{FF2B5EF4-FFF2-40B4-BE49-F238E27FC236}">
                  <a16:creationId xmlns:a16="http://schemas.microsoft.com/office/drawing/2014/main" id="{FF0E2314-722E-4AB0-87E9-2C0DE5086700}"/>
                </a:ext>
              </a:extLst>
            </p:cNvPr>
            <p:cNvSpPr/>
            <p:nvPr/>
          </p:nvSpPr>
          <p:spPr>
            <a:xfrm>
              <a:off x="285407" y="1989000"/>
              <a:ext cx="235639" cy="2880000"/>
            </a:xfrm>
            <a:prstGeom prst="roundRect">
              <a:avLst>
                <a:gd name="adj" fmla="val 50000"/>
              </a:avLst>
            </a:prstGeom>
            <a:pattFill prst="openDmnd">
              <a:fgClr>
                <a:schemeClr val="tx1">
                  <a:lumMod val="95000"/>
                  <a:lumOff val="5000"/>
                </a:schemeClr>
              </a:fgClr>
              <a:bgClr>
                <a:schemeClr val="bg2">
                  <a:lumMod val="25000"/>
                </a:schemeClr>
              </a:bgClr>
            </a:pattFill>
            <a:ln>
              <a:solidFill>
                <a:schemeClr val="tx1"/>
              </a:solidFill>
            </a:ln>
            <a:effectLst>
              <a:innerShdw blurRad="114300" dist="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2" name="Elipse 76">
              <a:extLst>
                <a:ext uri="{FF2B5EF4-FFF2-40B4-BE49-F238E27FC236}">
                  <a16:creationId xmlns:a16="http://schemas.microsoft.com/office/drawing/2014/main" id="{31A4A8D3-8B74-4821-8F6E-46CB90945220}"/>
                </a:ext>
              </a:extLst>
            </p:cNvPr>
            <p:cNvSpPr/>
            <p:nvPr/>
          </p:nvSpPr>
          <p:spPr>
            <a:xfrm>
              <a:off x="277226" y="769500"/>
              <a:ext cx="252000" cy="2520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 name="Elipse 21">
              <a:extLst>
                <a:ext uri="{FF2B5EF4-FFF2-40B4-BE49-F238E27FC236}">
                  <a16:creationId xmlns:a16="http://schemas.microsoft.com/office/drawing/2014/main" id="{0BE5A25C-F6F0-4CBA-A6A1-E0195A08E1AE}"/>
                </a:ext>
              </a:extLst>
            </p:cNvPr>
            <p:cNvSpPr/>
            <p:nvPr/>
          </p:nvSpPr>
          <p:spPr>
            <a:xfrm>
              <a:off x="368765" y="859500"/>
              <a:ext cx="72000" cy="72000"/>
            </a:xfrm>
            <a:prstGeom prst="ellipse">
              <a:avLst/>
            </a:prstGeom>
            <a:gradFill flip="none" rotWithShape="1">
              <a:gsLst>
                <a:gs pos="34000">
                  <a:srgbClr val="7030A0"/>
                </a:gs>
                <a:gs pos="85000">
                  <a:srgbClr val="FF0000"/>
                </a:gs>
                <a:gs pos="8000">
                  <a:schemeClr val="accent5"/>
                </a:gs>
                <a:gs pos="55000">
                  <a:srgbClr val="BB0D9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Rectángulo: esquinas redondeadas 23">
              <a:extLst>
                <a:ext uri="{FF2B5EF4-FFF2-40B4-BE49-F238E27FC236}">
                  <a16:creationId xmlns:a16="http://schemas.microsoft.com/office/drawing/2014/main" id="{F4253EC4-87DE-4232-AFB3-E99A05602C7E}"/>
                </a:ext>
              </a:extLst>
            </p:cNvPr>
            <p:cNvSpPr/>
            <p:nvPr/>
          </p:nvSpPr>
          <p:spPr>
            <a:xfrm>
              <a:off x="11606426" y="3249000"/>
              <a:ext cx="360000" cy="360000"/>
            </a:xfrm>
            <a:prstGeom prst="roundRect">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 name="Triángulo isósceles 82">
              <a:extLst>
                <a:ext uri="{FF2B5EF4-FFF2-40B4-BE49-F238E27FC236}">
                  <a16:creationId xmlns:a16="http://schemas.microsoft.com/office/drawing/2014/main" id="{8AB0AB06-AE2E-4DDE-A04D-4BCD380C8D1B}"/>
                </a:ext>
              </a:extLst>
            </p:cNvPr>
            <p:cNvSpPr/>
            <p:nvPr/>
          </p:nvSpPr>
          <p:spPr>
            <a:xfrm flipV="1">
              <a:off x="11605290" y="5020892"/>
              <a:ext cx="360000" cy="360000"/>
            </a:xfrm>
            <a:prstGeom prst="triangl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36" name="Grupo 85">
              <a:extLst>
                <a:ext uri="{FF2B5EF4-FFF2-40B4-BE49-F238E27FC236}">
                  <a16:creationId xmlns:a16="http://schemas.microsoft.com/office/drawing/2014/main" id="{70CACFB1-5FA2-4028-9A26-80B2940B44A4}"/>
                </a:ext>
              </a:extLst>
            </p:cNvPr>
            <p:cNvGrpSpPr/>
            <p:nvPr/>
          </p:nvGrpSpPr>
          <p:grpSpPr>
            <a:xfrm>
              <a:off x="11651050" y="1387108"/>
              <a:ext cx="263858" cy="450000"/>
              <a:chOff x="10620654" y="1322776"/>
              <a:chExt cx="263858" cy="450000"/>
            </a:xfrm>
          </p:grpSpPr>
          <p:sp>
            <p:nvSpPr>
              <p:cNvPr id="37" name="Rectángulo 83">
                <a:extLst>
                  <a:ext uri="{FF2B5EF4-FFF2-40B4-BE49-F238E27FC236}">
                    <a16:creationId xmlns:a16="http://schemas.microsoft.com/office/drawing/2014/main" id="{0D6068CB-625A-4C40-8809-6CC492F6DF06}"/>
                  </a:ext>
                </a:extLst>
              </p:cNvPr>
              <p:cNvSpPr/>
              <p:nvPr/>
            </p:nvSpPr>
            <p:spPr>
              <a:xfrm>
                <a:off x="10620654" y="132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38" name="Rectángulo 84">
                <a:extLst>
                  <a:ext uri="{FF2B5EF4-FFF2-40B4-BE49-F238E27FC236}">
                    <a16:creationId xmlns:a16="http://schemas.microsoft.com/office/drawing/2014/main" id="{8A61D650-BA46-47D2-AECD-64399246BE53}"/>
                  </a:ext>
                </a:extLst>
              </p:cNvPr>
              <p:cNvSpPr/>
              <p:nvPr/>
            </p:nvSpPr>
            <p:spPr>
              <a:xfrm>
                <a:off x="10704512" y="141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grpSp>
      </p:grpSp>
      <p:sp>
        <p:nvSpPr>
          <p:cNvPr id="24" name="Rectangle 35">
            <a:extLst>
              <a:ext uri="{FF2B5EF4-FFF2-40B4-BE49-F238E27FC236}">
                <a16:creationId xmlns:a16="http://schemas.microsoft.com/office/drawing/2014/main" id="{5B5B7C3D-A5CA-4DC2-AD69-B1E9A4BB76C0}"/>
              </a:ext>
            </a:extLst>
          </p:cNvPr>
          <p:cNvSpPr/>
          <p:nvPr/>
        </p:nvSpPr>
        <p:spPr>
          <a:xfrm rot="10800000">
            <a:off x="717727" y="180000"/>
            <a:ext cx="1345826" cy="6498000"/>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380180 w 794197"/>
              <a:gd name="connsiteY0" fmla="*/ 0 h 10753201"/>
              <a:gd name="connsiteX1" fmla="*/ 794197 w 794197"/>
              <a:gd name="connsiteY1" fmla="*/ 0 h 10753201"/>
              <a:gd name="connsiteX2" fmla="*/ 794197 w 794197"/>
              <a:gd name="connsiteY2" fmla="*/ 10753201 h 10753201"/>
              <a:gd name="connsiteX3" fmla="*/ 380180 w 794197"/>
              <a:gd name="connsiteY3" fmla="*/ 10753201 h 10753201"/>
              <a:gd name="connsiteX4" fmla="*/ 380180 w 794197"/>
              <a:gd name="connsiteY4" fmla="*/ 0 h 10753201"/>
              <a:gd name="connsiteX0" fmla="*/ 629264 w 1043281"/>
              <a:gd name="connsiteY0" fmla="*/ 0 h 10753201"/>
              <a:gd name="connsiteX1" fmla="*/ 1043281 w 1043281"/>
              <a:gd name="connsiteY1" fmla="*/ 0 h 10753201"/>
              <a:gd name="connsiteX2" fmla="*/ 1043281 w 1043281"/>
              <a:gd name="connsiteY2" fmla="*/ 10753201 h 10753201"/>
              <a:gd name="connsiteX3" fmla="*/ 629264 w 1043281"/>
              <a:gd name="connsiteY3" fmla="*/ 10753201 h 10753201"/>
              <a:gd name="connsiteX4" fmla="*/ 629264 w 1043281"/>
              <a:gd name="connsiteY4" fmla="*/ 0 h 10753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281" h="10753201">
                <a:moveTo>
                  <a:pt x="629264" y="0"/>
                </a:moveTo>
                <a:lnTo>
                  <a:pt x="1043281" y="0"/>
                </a:lnTo>
                <a:lnTo>
                  <a:pt x="1043281" y="10753201"/>
                </a:lnTo>
                <a:lnTo>
                  <a:pt x="629264" y="10753201"/>
                </a:lnTo>
                <a:cubicBezTo>
                  <a:pt x="629264" y="7168801"/>
                  <a:pt x="-786582" y="369251"/>
                  <a:pt x="629264" y="0"/>
                </a:cubicBezTo>
                <a:close/>
              </a:path>
            </a:pathLst>
          </a:custGeom>
          <a:blipFill dpi="0" rotWithShape="1">
            <a:blip r:embed="rId2"/>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8" name="Group 1">
            <a:extLst>
              <a:ext uri="{FF2B5EF4-FFF2-40B4-BE49-F238E27FC236}">
                <a16:creationId xmlns:a16="http://schemas.microsoft.com/office/drawing/2014/main" id="{E1998E47-0DBD-404B-A02F-44489C9701B8}"/>
              </a:ext>
            </a:extLst>
          </p:cNvPr>
          <p:cNvGrpSpPr/>
          <p:nvPr/>
        </p:nvGrpSpPr>
        <p:grpSpPr>
          <a:xfrm>
            <a:off x="721072" y="293740"/>
            <a:ext cx="3013115" cy="727760"/>
            <a:chOff x="1220274" y="2060847"/>
            <a:chExt cx="4219756" cy="1078520"/>
          </a:xfrm>
        </p:grpSpPr>
        <p:sp>
          <p:nvSpPr>
            <p:cNvPr id="19" name="Parallelogram 38">
              <a:extLst>
                <a:ext uri="{FF2B5EF4-FFF2-40B4-BE49-F238E27FC236}">
                  <a16:creationId xmlns:a16="http://schemas.microsoft.com/office/drawing/2014/main" id="{B69DD799-23AF-4D7A-A3A9-1A27936B7AFA}"/>
                </a:ext>
              </a:extLst>
            </p:cNvPr>
            <p:cNvSpPr/>
            <p:nvPr/>
          </p:nvSpPr>
          <p:spPr>
            <a:xfrm rot="16200000">
              <a:off x="1008463" y="2272658"/>
              <a:ext cx="834851" cy="411230"/>
            </a:xfrm>
            <a:prstGeom prst="parallelogram">
              <a:avLst>
                <a:gd name="adj" fmla="val 44901"/>
              </a:avLst>
            </a:prstGeom>
            <a:pattFill prst="lgConfetti">
              <a:fgClr>
                <a:schemeClr val="bg2">
                  <a:lumMod val="25000"/>
                </a:schemeClr>
              </a:fgClr>
              <a:bgClr>
                <a:schemeClr val="bg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20" name="Rectangle 56">
              <a:extLst>
                <a:ext uri="{FF2B5EF4-FFF2-40B4-BE49-F238E27FC236}">
                  <a16:creationId xmlns:a16="http://schemas.microsoft.com/office/drawing/2014/main" id="{B56DC505-05CA-437E-9BC4-AC154E99DE02}"/>
                </a:ext>
              </a:extLst>
            </p:cNvPr>
            <p:cNvSpPr/>
            <p:nvPr/>
          </p:nvSpPr>
          <p:spPr>
            <a:xfrm>
              <a:off x="1567969" y="2248973"/>
              <a:ext cx="3108972" cy="646724"/>
            </a:xfrm>
            <a:prstGeom prst="rect">
              <a:avLst/>
            </a:prstGeom>
            <a:pattFill prst="lgConfetti">
              <a:fgClr>
                <a:schemeClr val="bg2">
                  <a:lumMod val="25000"/>
                </a:schemeClr>
              </a:fgClr>
              <a:bgClr>
                <a:srgbClr val="A2AFC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21" name="Rectangle 57">
              <a:extLst>
                <a:ext uri="{FF2B5EF4-FFF2-40B4-BE49-F238E27FC236}">
                  <a16:creationId xmlns:a16="http://schemas.microsoft.com/office/drawing/2014/main" id="{B77B0999-BD4A-4BA9-AE80-ED4C5CA1EE45}"/>
                </a:ext>
              </a:extLst>
            </p:cNvPr>
            <p:cNvSpPr/>
            <p:nvPr/>
          </p:nvSpPr>
          <p:spPr>
            <a:xfrm>
              <a:off x="1758778" y="2418072"/>
              <a:ext cx="3681252" cy="721295"/>
            </a:xfrm>
            <a:prstGeom prst="rect">
              <a:avLst/>
            </a:prstGeom>
            <a:gradFill>
              <a:gsLst>
                <a:gs pos="2000">
                  <a:srgbClr val="1B4C5B"/>
                </a:gs>
                <a:gs pos="51000">
                  <a:srgbClr val="26697E"/>
                </a:gs>
                <a:gs pos="100000">
                  <a:srgbClr val="2E99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latin typeface="DK Breakfast Burrito" panose="02000000000000000000" pitchFamily="50" charset="0"/>
                  <a:ea typeface="ChildsWish" panose="02000603000000000000" pitchFamily="2" charset="0"/>
                  <a:cs typeface="Angie Atore" panose="00000400000000000000" pitchFamily="2" charset="-79"/>
                </a:rPr>
                <a:t>Base de datos</a:t>
              </a:r>
              <a:endParaRPr lang="es-MX" sz="2800" b="1" dirty="0">
                <a:latin typeface="DK Breakfast Burrito" panose="02000000000000000000" pitchFamily="50" charset="0"/>
                <a:ea typeface="ChildsWish" panose="02000603000000000000" pitchFamily="2" charset="0"/>
                <a:cs typeface="Angie Atore" panose="00000400000000000000" pitchFamily="2" charset="-79"/>
              </a:endParaRPr>
            </a:p>
          </p:txBody>
        </p:sp>
      </p:grpSp>
      <p:pic>
        <p:nvPicPr>
          <p:cNvPr id="5" name="Imagen 4" descr="Imagen que contiene captura de pantalla&#10;&#10;Descripción generada con confianza muy alta">
            <a:extLst>
              <a:ext uri="{FF2B5EF4-FFF2-40B4-BE49-F238E27FC236}">
                <a16:creationId xmlns:a16="http://schemas.microsoft.com/office/drawing/2014/main" id="{270DF958-44DE-4038-8687-9AEBD1BCD306}"/>
              </a:ext>
            </a:extLst>
          </p:cNvPr>
          <p:cNvPicPr>
            <a:picLocks noChangeAspect="1"/>
          </p:cNvPicPr>
          <p:nvPr/>
        </p:nvPicPr>
        <p:blipFill rotWithShape="1">
          <a:blip r:embed="rId3">
            <a:extLst>
              <a:ext uri="{28A0092B-C50C-407E-A947-70E740481C1C}">
                <a14:useLocalDpi xmlns:a14="http://schemas.microsoft.com/office/drawing/2010/main" val="0"/>
              </a:ext>
            </a:extLst>
          </a:blip>
          <a:srcRect b="33707"/>
          <a:stretch/>
        </p:blipFill>
        <p:spPr>
          <a:xfrm>
            <a:off x="2927383" y="1257271"/>
            <a:ext cx="6337233" cy="1463458"/>
          </a:xfrm>
          <a:prstGeom prst="rect">
            <a:avLst/>
          </a:prstGeom>
        </p:spPr>
      </p:pic>
      <p:sp>
        <p:nvSpPr>
          <p:cNvPr id="23" name="Rectangle 34">
            <a:extLst>
              <a:ext uri="{FF2B5EF4-FFF2-40B4-BE49-F238E27FC236}">
                <a16:creationId xmlns:a16="http://schemas.microsoft.com/office/drawing/2014/main" id="{953554D1-C857-4C94-804F-D7442F75A1C2}"/>
              </a:ext>
            </a:extLst>
          </p:cNvPr>
          <p:cNvSpPr/>
          <p:nvPr/>
        </p:nvSpPr>
        <p:spPr>
          <a:xfrm>
            <a:off x="8457814" y="180000"/>
            <a:ext cx="3081399" cy="6498000"/>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367510 w 781527"/>
              <a:gd name="connsiteY0" fmla="*/ 0 h 10753201"/>
              <a:gd name="connsiteX1" fmla="*/ 781527 w 781527"/>
              <a:gd name="connsiteY1" fmla="*/ 0 h 10753201"/>
              <a:gd name="connsiteX2" fmla="*/ 781527 w 781527"/>
              <a:gd name="connsiteY2" fmla="*/ 10753201 h 10753201"/>
              <a:gd name="connsiteX3" fmla="*/ 367510 w 781527"/>
              <a:gd name="connsiteY3" fmla="*/ 10753201 h 10753201"/>
              <a:gd name="connsiteX4" fmla="*/ 55 w 781527"/>
              <a:gd name="connsiteY4" fmla="*/ 771860 h 10753201"/>
              <a:gd name="connsiteX5" fmla="*/ 367510 w 781527"/>
              <a:gd name="connsiteY5" fmla="*/ 0 h 10753201"/>
              <a:gd name="connsiteX0" fmla="*/ 368308 w 782325"/>
              <a:gd name="connsiteY0" fmla="*/ 0 h 10753201"/>
              <a:gd name="connsiteX1" fmla="*/ 782325 w 782325"/>
              <a:gd name="connsiteY1" fmla="*/ 0 h 10753201"/>
              <a:gd name="connsiteX2" fmla="*/ 782325 w 782325"/>
              <a:gd name="connsiteY2" fmla="*/ 10753201 h 10753201"/>
              <a:gd name="connsiteX3" fmla="*/ 368308 w 782325"/>
              <a:gd name="connsiteY3" fmla="*/ 10753201 h 10753201"/>
              <a:gd name="connsiteX4" fmla="*/ 649782 w 782325"/>
              <a:gd name="connsiteY4" fmla="*/ 3544557 h 10753201"/>
              <a:gd name="connsiteX5" fmla="*/ 853 w 782325"/>
              <a:gd name="connsiteY5" fmla="*/ 771860 h 10753201"/>
              <a:gd name="connsiteX6" fmla="*/ 368308 w 782325"/>
              <a:gd name="connsiteY6" fmla="*/ 0 h 1075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2325" h="10753201">
                <a:moveTo>
                  <a:pt x="368308" y="0"/>
                </a:moveTo>
                <a:lnTo>
                  <a:pt x="782325" y="0"/>
                </a:lnTo>
                <a:lnTo>
                  <a:pt x="782325" y="10753201"/>
                </a:lnTo>
                <a:lnTo>
                  <a:pt x="368308" y="10753201"/>
                </a:lnTo>
                <a:cubicBezTo>
                  <a:pt x="272475" y="9935218"/>
                  <a:pt x="711025" y="5208114"/>
                  <a:pt x="649782" y="3544557"/>
                </a:cubicBezTo>
                <a:cubicBezTo>
                  <a:pt x="588540" y="1881000"/>
                  <a:pt x="-25977" y="1746078"/>
                  <a:pt x="853" y="771860"/>
                </a:cubicBezTo>
                <a:lnTo>
                  <a:pt x="368308" y="0"/>
                </a:lnTo>
                <a:close/>
              </a:path>
            </a:pathLst>
          </a:custGeom>
          <a:blipFill dpi="0" rotWithShape="1">
            <a:blip r:embed="rId2"/>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aphicFrame>
        <p:nvGraphicFramePr>
          <p:cNvPr id="2" name="Tabla 1">
            <a:extLst>
              <a:ext uri="{FF2B5EF4-FFF2-40B4-BE49-F238E27FC236}">
                <a16:creationId xmlns:a16="http://schemas.microsoft.com/office/drawing/2014/main" id="{3FBFD820-9453-4A69-8336-EB6347107110}"/>
              </a:ext>
            </a:extLst>
          </p:cNvPr>
          <p:cNvGraphicFramePr>
            <a:graphicFrameLocks noGrp="1"/>
          </p:cNvGraphicFramePr>
          <p:nvPr>
            <p:extLst>
              <p:ext uri="{D42A27DB-BD31-4B8C-83A1-F6EECF244321}">
                <p14:modId xmlns:p14="http://schemas.microsoft.com/office/powerpoint/2010/main" val="3929622673"/>
              </p:ext>
            </p:extLst>
          </p:nvPr>
        </p:nvGraphicFramePr>
        <p:xfrm>
          <a:off x="2353368" y="3124901"/>
          <a:ext cx="7069160" cy="3263718"/>
        </p:xfrm>
        <a:graphic>
          <a:graphicData uri="http://schemas.openxmlformats.org/drawingml/2006/table">
            <a:tbl>
              <a:tblPr firstRow="1" firstCol="1" bandRow="1">
                <a:tableStyleId>{C083E6E3-FA7D-4D7B-A595-EF9225AFEA82}</a:tableStyleId>
              </a:tblPr>
              <a:tblGrid>
                <a:gridCol w="3534580">
                  <a:extLst>
                    <a:ext uri="{9D8B030D-6E8A-4147-A177-3AD203B41FA5}">
                      <a16:colId xmlns:a16="http://schemas.microsoft.com/office/drawing/2014/main" val="3981692597"/>
                    </a:ext>
                  </a:extLst>
                </a:gridCol>
                <a:gridCol w="3534580">
                  <a:extLst>
                    <a:ext uri="{9D8B030D-6E8A-4147-A177-3AD203B41FA5}">
                      <a16:colId xmlns:a16="http://schemas.microsoft.com/office/drawing/2014/main" val="3586193626"/>
                    </a:ext>
                  </a:extLst>
                </a:gridCol>
              </a:tblGrid>
              <a:tr h="263116">
                <a:tc>
                  <a:txBody>
                    <a:bodyPr/>
                    <a:lstStyle/>
                    <a:p>
                      <a:pPr algn="r">
                        <a:lnSpc>
                          <a:spcPct val="115000"/>
                        </a:lnSpc>
                        <a:spcAft>
                          <a:spcPts val="0"/>
                        </a:spcAft>
                      </a:pPr>
                      <a:r>
                        <a:rPr lang="es-MX" sz="1600" dirty="0">
                          <a:solidFill>
                            <a:schemeClr val="bg1"/>
                          </a:solidFill>
                          <a:effectLst/>
                        </a:rPr>
                        <a:t>Tabla</a:t>
                      </a:r>
                      <a:endParaRPr lang="es-MX" sz="1600" dirty="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68580" marR="68580" marT="0" marB="0"/>
                </a:tc>
                <a:tc>
                  <a:txBody>
                    <a:bodyPr/>
                    <a:lstStyle/>
                    <a:p>
                      <a:pPr>
                        <a:lnSpc>
                          <a:spcPct val="115000"/>
                        </a:lnSpc>
                        <a:spcAft>
                          <a:spcPts val="0"/>
                        </a:spcAft>
                      </a:pPr>
                      <a:r>
                        <a:rPr lang="es-MX" sz="1600" dirty="0">
                          <a:solidFill>
                            <a:schemeClr val="bg1"/>
                          </a:solidFill>
                          <a:effectLst/>
                        </a:rPr>
                        <a:t>Atributos</a:t>
                      </a:r>
                      <a:endParaRPr lang="es-MX" sz="1600" dirty="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978610438"/>
                  </a:ext>
                </a:extLst>
              </a:tr>
              <a:tr h="543953">
                <a:tc rowSpan="3">
                  <a:txBody>
                    <a:bodyPr/>
                    <a:lstStyle/>
                    <a:p>
                      <a:pPr algn="ctr">
                        <a:lnSpc>
                          <a:spcPct val="115000"/>
                        </a:lnSpc>
                        <a:spcAft>
                          <a:spcPts val="0"/>
                        </a:spcAft>
                      </a:pPr>
                      <a:r>
                        <a:rPr lang="es-MX" sz="1400" dirty="0">
                          <a:solidFill>
                            <a:schemeClr val="bg1"/>
                          </a:solidFill>
                          <a:effectLst/>
                        </a:rPr>
                        <a:t>Partidas: Almacena los datos de las partidas que se han jugado.</a:t>
                      </a:r>
                      <a:endParaRPr lang="es-MX" sz="1400" dirty="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68580" marR="68580" marT="0" marB="0"/>
                </a:tc>
                <a:tc>
                  <a:txBody>
                    <a:bodyPr/>
                    <a:lstStyle/>
                    <a:p>
                      <a:pPr algn="ctr">
                        <a:lnSpc>
                          <a:spcPct val="115000"/>
                        </a:lnSpc>
                        <a:spcAft>
                          <a:spcPts val="0"/>
                        </a:spcAft>
                      </a:pPr>
                      <a:r>
                        <a:rPr lang="es-MX" sz="1400" dirty="0">
                          <a:solidFill>
                            <a:schemeClr val="bg1"/>
                          </a:solidFill>
                          <a:effectLst/>
                        </a:rPr>
                        <a:t>Id: Utilizado como llave primaria e identificador de cada partida.</a:t>
                      </a:r>
                      <a:endParaRPr lang="es-MX" sz="1400" dirty="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458449659"/>
                  </a:ext>
                </a:extLst>
              </a:tr>
              <a:tr h="543953">
                <a:tc vMerge="1">
                  <a:txBody>
                    <a:bodyPr/>
                    <a:lstStyle/>
                    <a:p>
                      <a:endParaRPr lang="es-MX"/>
                    </a:p>
                  </a:txBody>
                  <a:tcPr/>
                </a:tc>
                <a:tc>
                  <a:txBody>
                    <a:bodyPr/>
                    <a:lstStyle/>
                    <a:p>
                      <a:pPr algn="ctr">
                        <a:lnSpc>
                          <a:spcPct val="115000"/>
                        </a:lnSpc>
                        <a:spcAft>
                          <a:spcPts val="0"/>
                        </a:spcAft>
                      </a:pPr>
                      <a:r>
                        <a:rPr lang="es-MX" sz="1400" dirty="0">
                          <a:solidFill>
                            <a:schemeClr val="bg1"/>
                          </a:solidFill>
                          <a:effectLst/>
                        </a:rPr>
                        <a:t>nombre: Nombre ingresado por el usuario al crear la partida.</a:t>
                      </a:r>
                      <a:endParaRPr lang="es-MX" sz="1400" dirty="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802817951"/>
                  </a:ext>
                </a:extLst>
              </a:tr>
              <a:tr h="543953">
                <a:tc vMerge="1">
                  <a:txBody>
                    <a:bodyPr/>
                    <a:lstStyle/>
                    <a:p>
                      <a:endParaRPr lang="es-MX"/>
                    </a:p>
                  </a:txBody>
                  <a:tcPr/>
                </a:tc>
                <a:tc>
                  <a:txBody>
                    <a:bodyPr/>
                    <a:lstStyle/>
                    <a:p>
                      <a:pPr algn="ctr">
                        <a:lnSpc>
                          <a:spcPct val="115000"/>
                        </a:lnSpc>
                        <a:spcAft>
                          <a:spcPts val="0"/>
                        </a:spcAft>
                      </a:pPr>
                      <a:r>
                        <a:rPr lang="es-MX" sz="1400" dirty="0">
                          <a:solidFill>
                            <a:schemeClr val="bg1"/>
                          </a:solidFill>
                          <a:effectLst/>
                        </a:rPr>
                        <a:t>fecha: Última fecha en que se guardó la partida.</a:t>
                      </a:r>
                      <a:endParaRPr lang="es-MX" sz="1400" dirty="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656934035"/>
                  </a:ext>
                </a:extLst>
              </a:tr>
              <a:tr h="543953">
                <a:tc rowSpan="2">
                  <a:txBody>
                    <a:bodyPr/>
                    <a:lstStyle/>
                    <a:p>
                      <a:pPr algn="ctr">
                        <a:lnSpc>
                          <a:spcPct val="115000"/>
                        </a:lnSpc>
                        <a:spcAft>
                          <a:spcPts val="0"/>
                        </a:spcAft>
                      </a:pPr>
                      <a:r>
                        <a:rPr lang="es-MX" sz="1400" dirty="0">
                          <a:solidFill>
                            <a:schemeClr val="bg1"/>
                          </a:solidFill>
                          <a:effectLst/>
                        </a:rPr>
                        <a:t>Datos Juego: Almacena el fichero con los datos de juego de cada partida.</a:t>
                      </a:r>
                      <a:endParaRPr lang="es-MX" sz="1400" dirty="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68580" marR="68580" marT="0" marB="0"/>
                </a:tc>
                <a:tc>
                  <a:txBody>
                    <a:bodyPr/>
                    <a:lstStyle/>
                    <a:p>
                      <a:pPr algn="ctr">
                        <a:lnSpc>
                          <a:spcPct val="115000"/>
                        </a:lnSpc>
                        <a:spcAft>
                          <a:spcPts val="0"/>
                        </a:spcAft>
                      </a:pPr>
                      <a:r>
                        <a:rPr lang="es-MX" sz="1400" dirty="0">
                          <a:solidFill>
                            <a:schemeClr val="bg1"/>
                          </a:solidFill>
                          <a:effectLst/>
                        </a:rPr>
                        <a:t>Id: Utilizado como llave primaria e identificador de cada fichero de datos.</a:t>
                      </a:r>
                      <a:endParaRPr lang="es-MX" sz="1400" dirty="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738827619"/>
                  </a:ext>
                </a:extLst>
              </a:tr>
              <a:tr h="824790">
                <a:tc vMerge="1">
                  <a:txBody>
                    <a:bodyPr/>
                    <a:lstStyle/>
                    <a:p>
                      <a:endParaRPr lang="es-MX"/>
                    </a:p>
                  </a:txBody>
                  <a:tcPr/>
                </a:tc>
                <a:tc>
                  <a:txBody>
                    <a:bodyPr/>
                    <a:lstStyle/>
                    <a:p>
                      <a:pPr algn="ctr">
                        <a:lnSpc>
                          <a:spcPct val="115000"/>
                        </a:lnSpc>
                        <a:spcAft>
                          <a:spcPts val="0"/>
                        </a:spcAft>
                      </a:pPr>
                      <a:r>
                        <a:rPr lang="es-MX" sz="1400" dirty="0">
                          <a:solidFill>
                            <a:schemeClr val="bg1"/>
                          </a:solidFill>
                          <a:effectLst/>
                        </a:rPr>
                        <a:t>datos: Contiene el fichero con los datos del juego hasta el punto en que se guardó la partida.</a:t>
                      </a:r>
                      <a:endParaRPr lang="es-MX" sz="1400" dirty="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403188476"/>
                  </a:ext>
                </a:extLst>
              </a:tr>
            </a:tbl>
          </a:graphicData>
        </a:graphic>
      </p:graphicFrame>
    </p:spTree>
    <p:extLst>
      <p:ext uri="{BB962C8B-B14F-4D97-AF65-F5344CB8AC3E}">
        <p14:creationId xmlns:p14="http://schemas.microsoft.com/office/powerpoint/2010/main" val="5434193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1A35"/>
        </a:solidFill>
        <a:effectLst/>
      </p:bgPr>
    </p:bg>
    <p:spTree>
      <p:nvGrpSpPr>
        <p:cNvPr id="1" name=""/>
        <p:cNvGrpSpPr/>
        <p:nvPr/>
      </p:nvGrpSpPr>
      <p:grpSpPr>
        <a:xfrm>
          <a:off x="0" y="0"/>
          <a:ext cx="0" cy="0"/>
          <a:chOff x="0" y="0"/>
          <a:chExt cx="0" cy="0"/>
        </a:xfrm>
      </p:grpSpPr>
      <p:grpSp>
        <p:nvGrpSpPr>
          <p:cNvPr id="27" name="Grupo 86">
            <a:extLst>
              <a:ext uri="{FF2B5EF4-FFF2-40B4-BE49-F238E27FC236}">
                <a16:creationId xmlns:a16="http://schemas.microsoft.com/office/drawing/2014/main" id="{9EF3FD3F-E87D-4CD5-9280-52D8122EAC4E}"/>
              </a:ext>
            </a:extLst>
          </p:cNvPr>
          <p:cNvGrpSpPr/>
          <p:nvPr/>
        </p:nvGrpSpPr>
        <p:grpSpPr>
          <a:xfrm>
            <a:off x="0" y="0"/>
            <a:ext cx="12192000" cy="6858000"/>
            <a:chOff x="0" y="0"/>
            <a:chExt cx="12192000" cy="6858000"/>
          </a:xfrm>
        </p:grpSpPr>
        <p:sp>
          <p:nvSpPr>
            <p:cNvPr id="28" name="Rectángulo: esquinas redondeadas 12">
              <a:extLst>
                <a:ext uri="{FF2B5EF4-FFF2-40B4-BE49-F238E27FC236}">
                  <a16:creationId xmlns:a16="http://schemas.microsoft.com/office/drawing/2014/main" id="{6D010B96-022A-4267-980C-4D7A7A78405D}"/>
                </a:ext>
              </a:extLst>
            </p:cNvPr>
            <p:cNvSpPr/>
            <p:nvPr/>
          </p:nvSpPr>
          <p:spPr>
            <a:xfrm>
              <a:off x="0" y="0"/>
              <a:ext cx="12192000" cy="6858000"/>
            </a:xfrm>
            <a:prstGeom prst="roundRect">
              <a:avLst>
                <a:gd name="adj" fmla="val 8257"/>
              </a:avLst>
            </a:prstGeom>
            <a:solidFill>
              <a:srgbClr val="14AC79"/>
            </a:solidFill>
            <a:ln>
              <a:noFill/>
            </a:ln>
            <a:scene3d>
              <a:camera prst="orthographicFront"/>
              <a:lightRig rig="threePt" dir="t"/>
            </a:scene3d>
            <a:sp3d prstMaterial="metal">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 name="Rectángulo: esquinas redondeadas 74">
              <a:extLst>
                <a:ext uri="{FF2B5EF4-FFF2-40B4-BE49-F238E27FC236}">
                  <a16:creationId xmlns:a16="http://schemas.microsoft.com/office/drawing/2014/main" id="{B562DF08-ABF7-4827-A2DF-92B3B3729611}"/>
                </a:ext>
              </a:extLst>
            </p:cNvPr>
            <p:cNvSpPr/>
            <p:nvPr/>
          </p:nvSpPr>
          <p:spPr>
            <a:xfrm>
              <a:off x="85380" y="90000"/>
              <a:ext cx="12013200" cy="6678000"/>
            </a:xfrm>
            <a:prstGeom prst="roundRect">
              <a:avLst>
                <a:gd name="adj" fmla="val 825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0" name="Rectángulo: esquinas redondeadas 75">
              <a:extLst>
                <a:ext uri="{FF2B5EF4-FFF2-40B4-BE49-F238E27FC236}">
                  <a16:creationId xmlns:a16="http://schemas.microsoft.com/office/drawing/2014/main" id="{4573DD56-664A-40E3-AED5-7CFF58EFDB87}"/>
                </a:ext>
              </a:extLst>
            </p:cNvPr>
            <p:cNvSpPr/>
            <p:nvPr/>
          </p:nvSpPr>
          <p:spPr>
            <a:xfrm>
              <a:off x="721073" y="180000"/>
              <a:ext cx="10753200" cy="6498000"/>
            </a:xfrm>
            <a:prstGeom prst="roundRect">
              <a:avLst>
                <a:gd name="adj" fmla="val 0"/>
              </a:avLst>
            </a:prstGeom>
            <a:solidFill>
              <a:srgbClr val="00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1" name="Rectángulo: esquinas redondeadas 17">
              <a:extLst>
                <a:ext uri="{FF2B5EF4-FFF2-40B4-BE49-F238E27FC236}">
                  <a16:creationId xmlns:a16="http://schemas.microsoft.com/office/drawing/2014/main" id="{FF0E2314-722E-4AB0-87E9-2C0DE5086700}"/>
                </a:ext>
              </a:extLst>
            </p:cNvPr>
            <p:cNvSpPr/>
            <p:nvPr/>
          </p:nvSpPr>
          <p:spPr>
            <a:xfrm>
              <a:off x="285407" y="1989000"/>
              <a:ext cx="235639" cy="2880000"/>
            </a:xfrm>
            <a:prstGeom prst="roundRect">
              <a:avLst>
                <a:gd name="adj" fmla="val 50000"/>
              </a:avLst>
            </a:prstGeom>
            <a:pattFill prst="openDmnd">
              <a:fgClr>
                <a:schemeClr val="tx1">
                  <a:lumMod val="95000"/>
                  <a:lumOff val="5000"/>
                </a:schemeClr>
              </a:fgClr>
              <a:bgClr>
                <a:schemeClr val="bg2">
                  <a:lumMod val="25000"/>
                </a:schemeClr>
              </a:bgClr>
            </a:pattFill>
            <a:ln>
              <a:solidFill>
                <a:schemeClr val="tx1"/>
              </a:solidFill>
            </a:ln>
            <a:effectLst>
              <a:innerShdw blurRad="114300" dist="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2" name="Elipse 76">
              <a:extLst>
                <a:ext uri="{FF2B5EF4-FFF2-40B4-BE49-F238E27FC236}">
                  <a16:creationId xmlns:a16="http://schemas.microsoft.com/office/drawing/2014/main" id="{31A4A8D3-8B74-4821-8F6E-46CB90945220}"/>
                </a:ext>
              </a:extLst>
            </p:cNvPr>
            <p:cNvSpPr/>
            <p:nvPr/>
          </p:nvSpPr>
          <p:spPr>
            <a:xfrm>
              <a:off x="277226" y="769500"/>
              <a:ext cx="252000" cy="2520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 name="Elipse 21">
              <a:extLst>
                <a:ext uri="{FF2B5EF4-FFF2-40B4-BE49-F238E27FC236}">
                  <a16:creationId xmlns:a16="http://schemas.microsoft.com/office/drawing/2014/main" id="{0BE5A25C-F6F0-4CBA-A6A1-E0195A08E1AE}"/>
                </a:ext>
              </a:extLst>
            </p:cNvPr>
            <p:cNvSpPr/>
            <p:nvPr/>
          </p:nvSpPr>
          <p:spPr>
            <a:xfrm>
              <a:off x="368765" y="859500"/>
              <a:ext cx="72000" cy="72000"/>
            </a:xfrm>
            <a:prstGeom prst="ellipse">
              <a:avLst/>
            </a:prstGeom>
            <a:gradFill flip="none" rotWithShape="1">
              <a:gsLst>
                <a:gs pos="34000">
                  <a:srgbClr val="7030A0"/>
                </a:gs>
                <a:gs pos="85000">
                  <a:srgbClr val="FF0000"/>
                </a:gs>
                <a:gs pos="8000">
                  <a:schemeClr val="accent5"/>
                </a:gs>
                <a:gs pos="55000">
                  <a:srgbClr val="BB0D9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Rectángulo: esquinas redondeadas 23">
              <a:extLst>
                <a:ext uri="{FF2B5EF4-FFF2-40B4-BE49-F238E27FC236}">
                  <a16:creationId xmlns:a16="http://schemas.microsoft.com/office/drawing/2014/main" id="{F4253EC4-87DE-4232-AFB3-E99A05602C7E}"/>
                </a:ext>
              </a:extLst>
            </p:cNvPr>
            <p:cNvSpPr/>
            <p:nvPr/>
          </p:nvSpPr>
          <p:spPr>
            <a:xfrm>
              <a:off x="11606426" y="3249000"/>
              <a:ext cx="360000" cy="360000"/>
            </a:xfrm>
            <a:prstGeom prst="roundRect">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 name="Triángulo isósceles 82">
              <a:extLst>
                <a:ext uri="{FF2B5EF4-FFF2-40B4-BE49-F238E27FC236}">
                  <a16:creationId xmlns:a16="http://schemas.microsoft.com/office/drawing/2014/main" id="{8AB0AB06-AE2E-4DDE-A04D-4BCD380C8D1B}"/>
                </a:ext>
              </a:extLst>
            </p:cNvPr>
            <p:cNvSpPr/>
            <p:nvPr/>
          </p:nvSpPr>
          <p:spPr>
            <a:xfrm flipV="1">
              <a:off x="11605290" y="5020892"/>
              <a:ext cx="360000" cy="360000"/>
            </a:xfrm>
            <a:prstGeom prst="triangl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36" name="Grupo 85">
              <a:extLst>
                <a:ext uri="{FF2B5EF4-FFF2-40B4-BE49-F238E27FC236}">
                  <a16:creationId xmlns:a16="http://schemas.microsoft.com/office/drawing/2014/main" id="{70CACFB1-5FA2-4028-9A26-80B2940B44A4}"/>
                </a:ext>
              </a:extLst>
            </p:cNvPr>
            <p:cNvGrpSpPr/>
            <p:nvPr/>
          </p:nvGrpSpPr>
          <p:grpSpPr>
            <a:xfrm>
              <a:off x="11651050" y="1387108"/>
              <a:ext cx="263858" cy="450000"/>
              <a:chOff x="10620654" y="1322776"/>
              <a:chExt cx="263858" cy="450000"/>
            </a:xfrm>
          </p:grpSpPr>
          <p:sp>
            <p:nvSpPr>
              <p:cNvPr id="37" name="Rectángulo 83">
                <a:extLst>
                  <a:ext uri="{FF2B5EF4-FFF2-40B4-BE49-F238E27FC236}">
                    <a16:creationId xmlns:a16="http://schemas.microsoft.com/office/drawing/2014/main" id="{0D6068CB-625A-4C40-8809-6CC492F6DF06}"/>
                  </a:ext>
                </a:extLst>
              </p:cNvPr>
              <p:cNvSpPr/>
              <p:nvPr/>
            </p:nvSpPr>
            <p:spPr>
              <a:xfrm>
                <a:off x="10620654" y="132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38" name="Rectángulo 84">
                <a:extLst>
                  <a:ext uri="{FF2B5EF4-FFF2-40B4-BE49-F238E27FC236}">
                    <a16:creationId xmlns:a16="http://schemas.microsoft.com/office/drawing/2014/main" id="{8A61D650-BA46-47D2-AECD-64399246BE53}"/>
                  </a:ext>
                </a:extLst>
              </p:cNvPr>
              <p:cNvSpPr/>
              <p:nvPr/>
            </p:nvSpPr>
            <p:spPr>
              <a:xfrm>
                <a:off x="10704512" y="141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grpSp>
      </p:grpSp>
      <p:pic>
        <p:nvPicPr>
          <p:cNvPr id="18" name="Imagen 17" descr="C:\Users\Jesús Rodríguez\Desktop\TT\Diagramas\Mockups\Crear nueva partida.png">
            <a:extLst>
              <a:ext uri="{FF2B5EF4-FFF2-40B4-BE49-F238E27FC236}">
                <a16:creationId xmlns:a16="http://schemas.microsoft.com/office/drawing/2014/main" id="{F7B692A0-3591-4C3F-9975-6A12FCFF006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715261" y="1747108"/>
            <a:ext cx="4320000" cy="2160000"/>
          </a:xfrm>
          <a:prstGeom prst="rect">
            <a:avLst/>
          </a:prstGeom>
          <a:noFill/>
          <a:ln>
            <a:noFill/>
          </a:ln>
        </p:spPr>
      </p:pic>
      <p:pic>
        <p:nvPicPr>
          <p:cNvPr id="19" name="Imagen 18" descr="C:\Users\Jesús Rodríguez\Desktop\TT\Diagramas\Mockups\Cargar partida.png">
            <a:extLst>
              <a:ext uri="{FF2B5EF4-FFF2-40B4-BE49-F238E27FC236}">
                <a16:creationId xmlns:a16="http://schemas.microsoft.com/office/drawing/2014/main" id="{D26A8A48-8515-46CF-B0D9-2E77C887AF9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156739" y="4212554"/>
            <a:ext cx="4320000" cy="2160000"/>
          </a:xfrm>
          <a:prstGeom prst="rect">
            <a:avLst/>
          </a:prstGeom>
          <a:noFill/>
          <a:ln>
            <a:noFill/>
          </a:ln>
        </p:spPr>
      </p:pic>
      <p:pic>
        <p:nvPicPr>
          <p:cNvPr id="21" name="Imagen 20" descr="C:\Users\Jesús Rodríguez\Desktop\TT\Diagramas\Mockups\Menú principal.png">
            <a:extLst>
              <a:ext uri="{FF2B5EF4-FFF2-40B4-BE49-F238E27FC236}">
                <a16:creationId xmlns:a16="http://schemas.microsoft.com/office/drawing/2014/main" id="{B5F9901E-6873-4027-8C28-92173AA92CA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156739" y="1747108"/>
            <a:ext cx="4320000" cy="2160000"/>
          </a:xfrm>
          <a:prstGeom prst="rect">
            <a:avLst/>
          </a:prstGeom>
          <a:noFill/>
          <a:ln>
            <a:noFill/>
          </a:ln>
        </p:spPr>
      </p:pic>
      <p:pic>
        <p:nvPicPr>
          <p:cNvPr id="23" name="Imagen 22" descr="C:\Users\Jesús Rodríguez\Desktop\TT\Diagramas\Mockups\Pantalla de juego.png">
            <a:extLst>
              <a:ext uri="{FF2B5EF4-FFF2-40B4-BE49-F238E27FC236}">
                <a16:creationId xmlns:a16="http://schemas.microsoft.com/office/drawing/2014/main" id="{338E372D-7C41-467C-92D4-2DD41B16CF91}"/>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715261" y="4212554"/>
            <a:ext cx="4320000" cy="2160000"/>
          </a:xfrm>
          <a:prstGeom prst="rect">
            <a:avLst/>
          </a:prstGeom>
          <a:noFill/>
          <a:ln>
            <a:noFill/>
          </a:ln>
        </p:spPr>
      </p:pic>
      <p:sp>
        <p:nvSpPr>
          <p:cNvPr id="55" name="Rectangle 34">
            <a:extLst>
              <a:ext uri="{FF2B5EF4-FFF2-40B4-BE49-F238E27FC236}">
                <a16:creationId xmlns:a16="http://schemas.microsoft.com/office/drawing/2014/main" id="{0A63DEF4-5002-427A-B24B-E3E8D469183A}"/>
              </a:ext>
            </a:extLst>
          </p:cNvPr>
          <p:cNvSpPr/>
          <p:nvPr/>
        </p:nvSpPr>
        <p:spPr>
          <a:xfrm rot="16200000" flipV="1">
            <a:off x="5445773" y="-4548046"/>
            <a:ext cx="1297108" cy="10753199"/>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367510 w 781527"/>
              <a:gd name="connsiteY0" fmla="*/ 0 h 10753201"/>
              <a:gd name="connsiteX1" fmla="*/ 781527 w 781527"/>
              <a:gd name="connsiteY1" fmla="*/ 0 h 10753201"/>
              <a:gd name="connsiteX2" fmla="*/ 781527 w 781527"/>
              <a:gd name="connsiteY2" fmla="*/ 10753201 h 10753201"/>
              <a:gd name="connsiteX3" fmla="*/ 367510 w 781527"/>
              <a:gd name="connsiteY3" fmla="*/ 10753201 h 10753201"/>
              <a:gd name="connsiteX4" fmla="*/ 55 w 781527"/>
              <a:gd name="connsiteY4" fmla="*/ 771860 h 10753201"/>
              <a:gd name="connsiteX5" fmla="*/ 367510 w 781527"/>
              <a:gd name="connsiteY5" fmla="*/ 0 h 10753201"/>
              <a:gd name="connsiteX0" fmla="*/ 368308 w 782325"/>
              <a:gd name="connsiteY0" fmla="*/ 0 h 10753201"/>
              <a:gd name="connsiteX1" fmla="*/ 782325 w 782325"/>
              <a:gd name="connsiteY1" fmla="*/ 0 h 10753201"/>
              <a:gd name="connsiteX2" fmla="*/ 782325 w 782325"/>
              <a:gd name="connsiteY2" fmla="*/ 10753201 h 10753201"/>
              <a:gd name="connsiteX3" fmla="*/ 368308 w 782325"/>
              <a:gd name="connsiteY3" fmla="*/ 10753201 h 10753201"/>
              <a:gd name="connsiteX4" fmla="*/ 649782 w 782325"/>
              <a:gd name="connsiteY4" fmla="*/ 3544557 h 10753201"/>
              <a:gd name="connsiteX5" fmla="*/ 853 w 782325"/>
              <a:gd name="connsiteY5" fmla="*/ 771860 h 10753201"/>
              <a:gd name="connsiteX6" fmla="*/ 368308 w 782325"/>
              <a:gd name="connsiteY6" fmla="*/ 0 h 1075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2325" h="10753201">
                <a:moveTo>
                  <a:pt x="368308" y="0"/>
                </a:moveTo>
                <a:lnTo>
                  <a:pt x="782325" y="0"/>
                </a:lnTo>
                <a:lnTo>
                  <a:pt x="782325" y="10753201"/>
                </a:lnTo>
                <a:lnTo>
                  <a:pt x="368308" y="10753201"/>
                </a:lnTo>
                <a:cubicBezTo>
                  <a:pt x="272475" y="9935218"/>
                  <a:pt x="711025" y="5208114"/>
                  <a:pt x="649782" y="3544557"/>
                </a:cubicBezTo>
                <a:cubicBezTo>
                  <a:pt x="588540" y="1881000"/>
                  <a:pt x="-25977" y="1746078"/>
                  <a:pt x="853" y="771860"/>
                </a:cubicBezTo>
                <a:lnTo>
                  <a:pt x="368308" y="0"/>
                </a:lnTo>
                <a:close/>
              </a:path>
            </a:pathLst>
          </a:custGeom>
          <a:blipFill dpi="0" rotWithShape="1">
            <a:blip r:embed="rId6"/>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25" name="Group 1">
            <a:extLst>
              <a:ext uri="{FF2B5EF4-FFF2-40B4-BE49-F238E27FC236}">
                <a16:creationId xmlns:a16="http://schemas.microsoft.com/office/drawing/2014/main" id="{FB726F26-9ADA-4C1A-B502-29011C65916B}"/>
              </a:ext>
            </a:extLst>
          </p:cNvPr>
          <p:cNvGrpSpPr/>
          <p:nvPr/>
        </p:nvGrpSpPr>
        <p:grpSpPr>
          <a:xfrm>
            <a:off x="721072" y="293740"/>
            <a:ext cx="3427265" cy="1078520"/>
            <a:chOff x="1220274" y="2060847"/>
            <a:chExt cx="4219756" cy="1078520"/>
          </a:xfrm>
        </p:grpSpPr>
        <p:sp>
          <p:nvSpPr>
            <p:cNvPr id="26" name="Parallelogram 38">
              <a:extLst>
                <a:ext uri="{FF2B5EF4-FFF2-40B4-BE49-F238E27FC236}">
                  <a16:creationId xmlns:a16="http://schemas.microsoft.com/office/drawing/2014/main" id="{A4364108-BA02-4DA3-A4D9-4E7FDE686A57}"/>
                </a:ext>
              </a:extLst>
            </p:cNvPr>
            <p:cNvSpPr/>
            <p:nvPr/>
          </p:nvSpPr>
          <p:spPr>
            <a:xfrm rot="16200000">
              <a:off x="1008463" y="2272658"/>
              <a:ext cx="834851" cy="411230"/>
            </a:xfrm>
            <a:prstGeom prst="parallelogram">
              <a:avLst>
                <a:gd name="adj" fmla="val 44901"/>
              </a:avLst>
            </a:prstGeom>
            <a:pattFill prst="lgConfetti">
              <a:fgClr>
                <a:schemeClr val="bg2">
                  <a:lumMod val="25000"/>
                </a:schemeClr>
              </a:fgClr>
              <a:bgClr>
                <a:schemeClr val="bg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39" name="Rectangle 56">
              <a:extLst>
                <a:ext uri="{FF2B5EF4-FFF2-40B4-BE49-F238E27FC236}">
                  <a16:creationId xmlns:a16="http://schemas.microsoft.com/office/drawing/2014/main" id="{F584231A-BBF0-4A2A-B295-C6F68360CE1A}"/>
                </a:ext>
              </a:extLst>
            </p:cNvPr>
            <p:cNvSpPr/>
            <p:nvPr/>
          </p:nvSpPr>
          <p:spPr>
            <a:xfrm>
              <a:off x="1567969" y="2248973"/>
              <a:ext cx="3108972" cy="646724"/>
            </a:xfrm>
            <a:prstGeom prst="rect">
              <a:avLst/>
            </a:prstGeom>
            <a:pattFill prst="lgConfetti">
              <a:fgClr>
                <a:schemeClr val="bg2">
                  <a:lumMod val="25000"/>
                </a:schemeClr>
              </a:fgClr>
              <a:bgClr>
                <a:srgbClr val="A2AFC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40" name="Rectangle 57">
              <a:extLst>
                <a:ext uri="{FF2B5EF4-FFF2-40B4-BE49-F238E27FC236}">
                  <a16:creationId xmlns:a16="http://schemas.microsoft.com/office/drawing/2014/main" id="{8071F35C-2669-4666-AED2-2839007E0825}"/>
                </a:ext>
              </a:extLst>
            </p:cNvPr>
            <p:cNvSpPr/>
            <p:nvPr/>
          </p:nvSpPr>
          <p:spPr>
            <a:xfrm>
              <a:off x="1758778" y="2418072"/>
              <a:ext cx="3681252" cy="721295"/>
            </a:xfrm>
            <a:prstGeom prst="rect">
              <a:avLst/>
            </a:prstGeom>
            <a:gradFill>
              <a:gsLst>
                <a:gs pos="2000">
                  <a:srgbClr val="1B4C5B"/>
                </a:gs>
                <a:gs pos="51000">
                  <a:srgbClr val="26697E"/>
                </a:gs>
                <a:gs pos="100000">
                  <a:srgbClr val="2E99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800" b="1" dirty="0">
                  <a:latin typeface="DK Breakfast Burrito" panose="02000000000000000000" pitchFamily="50" charset="0"/>
                  <a:ea typeface="ChildsWish" panose="02000603000000000000" pitchFamily="2" charset="0"/>
                  <a:cs typeface="Angie Atore" panose="00000400000000000000" pitchFamily="2" charset="-79"/>
                </a:rPr>
                <a:t>entradas</a:t>
              </a:r>
              <a:endParaRPr lang="es-MX" sz="4000" b="1" dirty="0">
                <a:latin typeface="DK Breakfast Burrito" panose="02000000000000000000" pitchFamily="50" charset="0"/>
                <a:ea typeface="ChildsWish" panose="02000603000000000000" pitchFamily="2" charset="0"/>
                <a:cs typeface="Angie Atore" panose="00000400000000000000" pitchFamily="2" charset="-79"/>
              </a:endParaRPr>
            </a:p>
          </p:txBody>
        </p:sp>
      </p:grpSp>
    </p:spTree>
    <p:extLst>
      <p:ext uri="{BB962C8B-B14F-4D97-AF65-F5344CB8AC3E}">
        <p14:creationId xmlns:p14="http://schemas.microsoft.com/office/powerpoint/2010/main" val="12479948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1A35"/>
        </a:solidFill>
        <a:effectLst/>
      </p:bgPr>
    </p:bg>
    <p:spTree>
      <p:nvGrpSpPr>
        <p:cNvPr id="1" name=""/>
        <p:cNvGrpSpPr/>
        <p:nvPr/>
      </p:nvGrpSpPr>
      <p:grpSpPr>
        <a:xfrm>
          <a:off x="0" y="0"/>
          <a:ext cx="0" cy="0"/>
          <a:chOff x="0" y="0"/>
          <a:chExt cx="0" cy="0"/>
        </a:xfrm>
      </p:grpSpPr>
      <p:grpSp>
        <p:nvGrpSpPr>
          <p:cNvPr id="27" name="Grupo 86">
            <a:extLst>
              <a:ext uri="{FF2B5EF4-FFF2-40B4-BE49-F238E27FC236}">
                <a16:creationId xmlns:a16="http://schemas.microsoft.com/office/drawing/2014/main" id="{9EF3FD3F-E87D-4CD5-9280-52D8122EAC4E}"/>
              </a:ext>
            </a:extLst>
          </p:cNvPr>
          <p:cNvGrpSpPr/>
          <p:nvPr/>
        </p:nvGrpSpPr>
        <p:grpSpPr>
          <a:xfrm>
            <a:off x="0" y="0"/>
            <a:ext cx="12192000" cy="6858000"/>
            <a:chOff x="0" y="0"/>
            <a:chExt cx="12192000" cy="6858000"/>
          </a:xfrm>
        </p:grpSpPr>
        <p:sp>
          <p:nvSpPr>
            <p:cNvPr id="28" name="Rectángulo: esquinas redondeadas 12">
              <a:extLst>
                <a:ext uri="{FF2B5EF4-FFF2-40B4-BE49-F238E27FC236}">
                  <a16:creationId xmlns:a16="http://schemas.microsoft.com/office/drawing/2014/main" id="{6D010B96-022A-4267-980C-4D7A7A78405D}"/>
                </a:ext>
              </a:extLst>
            </p:cNvPr>
            <p:cNvSpPr/>
            <p:nvPr/>
          </p:nvSpPr>
          <p:spPr>
            <a:xfrm>
              <a:off x="0" y="0"/>
              <a:ext cx="12192000" cy="6858000"/>
            </a:xfrm>
            <a:prstGeom prst="roundRect">
              <a:avLst>
                <a:gd name="adj" fmla="val 8257"/>
              </a:avLst>
            </a:prstGeom>
            <a:solidFill>
              <a:srgbClr val="14AC79"/>
            </a:solidFill>
            <a:ln>
              <a:noFill/>
            </a:ln>
            <a:scene3d>
              <a:camera prst="orthographicFront"/>
              <a:lightRig rig="threePt" dir="t"/>
            </a:scene3d>
            <a:sp3d prstMaterial="metal">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 name="Rectángulo: esquinas redondeadas 74">
              <a:extLst>
                <a:ext uri="{FF2B5EF4-FFF2-40B4-BE49-F238E27FC236}">
                  <a16:creationId xmlns:a16="http://schemas.microsoft.com/office/drawing/2014/main" id="{B562DF08-ABF7-4827-A2DF-92B3B3729611}"/>
                </a:ext>
              </a:extLst>
            </p:cNvPr>
            <p:cNvSpPr/>
            <p:nvPr/>
          </p:nvSpPr>
          <p:spPr>
            <a:xfrm>
              <a:off x="85380" y="90000"/>
              <a:ext cx="12013200" cy="6678000"/>
            </a:xfrm>
            <a:prstGeom prst="roundRect">
              <a:avLst>
                <a:gd name="adj" fmla="val 825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0" name="Rectángulo: esquinas redondeadas 75">
              <a:extLst>
                <a:ext uri="{FF2B5EF4-FFF2-40B4-BE49-F238E27FC236}">
                  <a16:creationId xmlns:a16="http://schemas.microsoft.com/office/drawing/2014/main" id="{4573DD56-664A-40E3-AED5-7CFF58EFDB87}"/>
                </a:ext>
              </a:extLst>
            </p:cNvPr>
            <p:cNvSpPr/>
            <p:nvPr/>
          </p:nvSpPr>
          <p:spPr>
            <a:xfrm>
              <a:off x="721073" y="180000"/>
              <a:ext cx="10753200" cy="6498000"/>
            </a:xfrm>
            <a:prstGeom prst="roundRect">
              <a:avLst>
                <a:gd name="adj" fmla="val 0"/>
              </a:avLst>
            </a:prstGeom>
            <a:solidFill>
              <a:srgbClr val="00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1" name="Rectángulo: esquinas redondeadas 17">
              <a:extLst>
                <a:ext uri="{FF2B5EF4-FFF2-40B4-BE49-F238E27FC236}">
                  <a16:creationId xmlns:a16="http://schemas.microsoft.com/office/drawing/2014/main" id="{FF0E2314-722E-4AB0-87E9-2C0DE5086700}"/>
                </a:ext>
              </a:extLst>
            </p:cNvPr>
            <p:cNvSpPr/>
            <p:nvPr/>
          </p:nvSpPr>
          <p:spPr>
            <a:xfrm>
              <a:off x="285407" y="1989000"/>
              <a:ext cx="235639" cy="2880000"/>
            </a:xfrm>
            <a:prstGeom prst="roundRect">
              <a:avLst>
                <a:gd name="adj" fmla="val 50000"/>
              </a:avLst>
            </a:prstGeom>
            <a:pattFill prst="openDmnd">
              <a:fgClr>
                <a:schemeClr val="tx1">
                  <a:lumMod val="95000"/>
                  <a:lumOff val="5000"/>
                </a:schemeClr>
              </a:fgClr>
              <a:bgClr>
                <a:schemeClr val="bg2">
                  <a:lumMod val="25000"/>
                </a:schemeClr>
              </a:bgClr>
            </a:pattFill>
            <a:ln>
              <a:solidFill>
                <a:schemeClr val="tx1"/>
              </a:solidFill>
            </a:ln>
            <a:effectLst>
              <a:innerShdw blurRad="114300" dist="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2" name="Elipse 76">
              <a:extLst>
                <a:ext uri="{FF2B5EF4-FFF2-40B4-BE49-F238E27FC236}">
                  <a16:creationId xmlns:a16="http://schemas.microsoft.com/office/drawing/2014/main" id="{31A4A8D3-8B74-4821-8F6E-46CB90945220}"/>
                </a:ext>
              </a:extLst>
            </p:cNvPr>
            <p:cNvSpPr/>
            <p:nvPr/>
          </p:nvSpPr>
          <p:spPr>
            <a:xfrm>
              <a:off x="277226" y="769500"/>
              <a:ext cx="252000" cy="2520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 name="Elipse 21">
              <a:extLst>
                <a:ext uri="{FF2B5EF4-FFF2-40B4-BE49-F238E27FC236}">
                  <a16:creationId xmlns:a16="http://schemas.microsoft.com/office/drawing/2014/main" id="{0BE5A25C-F6F0-4CBA-A6A1-E0195A08E1AE}"/>
                </a:ext>
              </a:extLst>
            </p:cNvPr>
            <p:cNvSpPr/>
            <p:nvPr/>
          </p:nvSpPr>
          <p:spPr>
            <a:xfrm>
              <a:off x="368765" y="859500"/>
              <a:ext cx="72000" cy="72000"/>
            </a:xfrm>
            <a:prstGeom prst="ellipse">
              <a:avLst/>
            </a:prstGeom>
            <a:gradFill flip="none" rotWithShape="1">
              <a:gsLst>
                <a:gs pos="34000">
                  <a:srgbClr val="7030A0"/>
                </a:gs>
                <a:gs pos="85000">
                  <a:srgbClr val="FF0000"/>
                </a:gs>
                <a:gs pos="8000">
                  <a:schemeClr val="accent5"/>
                </a:gs>
                <a:gs pos="55000">
                  <a:srgbClr val="BB0D9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Rectángulo: esquinas redondeadas 23">
              <a:extLst>
                <a:ext uri="{FF2B5EF4-FFF2-40B4-BE49-F238E27FC236}">
                  <a16:creationId xmlns:a16="http://schemas.microsoft.com/office/drawing/2014/main" id="{F4253EC4-87DE-4232-AFB3-E99A05602C7E}"/>
                </a:ext>
              </a:extLst>
            </p:cNvPr>
            <p:cNvSpPr/>
            <p:nvPr/>
          </p:nvSpPr>
          <p:spPr>
            <a:xfrm>
              <a:off x="11606426" y="3249000"/>
              <a:ext cx="360000" cy="360000"/>
            </a:xfrm>
            <a:prstGeom prst="roundRect">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 name="Triángulo isósceles 82">
              <a:extLst>
                <a:ext uri="{FF2B5EF4-FFF2-40B4-BE49-F238E27FC236}">
                  <a16:creationId xmlns:a16="http://schemas.microsoft.com/office/drawing/2014/main" id="{8AB0AB06-AE2E-4DDE-A04D-4BCD380C8D1B}"/>
                </a:ext>
              </a:extLst>
            </p:cNvPr>
            <p:cNvSpPr/>
            <p:nvPr/>
          </p:nvSpPr>
          <p:spPr>
            <a:xfrm flipV="1">
              <a:off x="11605290" y="5020892"/>
              <a:ext cx="360000" cy="360000"/>
            </a:xfrm>
            <a:prstGeom prst="triangl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36" name="Grupo 85">
              <a:extLst>
                <a:ext uri="{FF2B5EF4-FFF2-40B4-BE49-F238E27FC236}">
                  <a16:creationId xmlns:a16="http://schemas.microsoft.com/office/drawing/2014/main" id="{70CACFB1-5FA2-4028-9A26-80B2940B44A4}"/>
                </a:ext>
              </a:extLst>
            </p:cNvPr>
            <p:cNvGrpSpPr/>
            <p:nvPr/>
          </p:nvGrpSpPr>
          <p:grpSpPr>
            <a:xfrm>
              <a:off x="11651050" y="1387108"/>
              <a:ext cx="263858" cy="450000"/>
              <a:chOff x="10620654" y="1322776"/>
              <a:chExt cx="263858" cy="450000"/>
            </a:xfrm>
          </p:grpSpPr>
          <p:sp>
            <p:nvSpPr>
              <p:cNvPr id="37" name="Rectángulo 83">
                <a:extLst>
                  <a:ext uri="{FF2B5EF4-FFF2-40B4-BE49-F238E27FC236}">
                    <a16:creationId xmlns:a16="http://schemas.microsoft.com/office/drawing/2014/main" id="{0D6068CB-625A-4C40-8809-6CC492F6DF06}"/>
                  </a:ext>
                </a:extLst>
              </p:cNvPr>
              <p:cNvSpPr/>
              <p:nvPr/>
            </p:nvSpPr>
            <p:spPr>
              <a:xfrm>
                <a:off x="10620654" y="132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38" name="Rectángulo 84">
                <a:extLst>
                  <a:ext uri="{FF2B5EF4-FFF2-40B4-BE49-F238E27FC236}">
                    <a16:creationId xmlns:a16="http://schemas.microsoft.com/office/drawing/2014/main" id="{8A61D650-BA46-47D2-AECD-64399246BE53}"/>
                  </a:ext>
                </a:extLst>
              </p:cNvPr>
              <p:cNvSpPr/>
              <p:nvPr/>
            </p:nvSpPr>
            <p:spPr>
              <a:xfrm>
                <a:off x="10704512" y="141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grpSp>
      </p:grpSp>
      <p:pic>
        <p:nvPicPr>
          <p:cNvPr id="20" name="Imagen 19" descr="C:\Users\Jesús Rodríguez\Desktop\TT\Diagramas\Mockups\Estadísticas Almacenadas.png">
            <a:extLst>
              <a:ext uri="{FF2B5EF4-FFF2-40B4-BE49-F238E27FC236}">
                <a16:creationId xmlns:a16="http://schemas.microsoft.com/office/drawing/2014/main" id="{B3F09AE8-7E23-4E56-8988-C0011D35BE2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931979" y="4263476"/>
            <a:ext cx="4320000" cy="2160000"/>
          </a:xfrm>
          <a:prstGeom prst="rect">
            <a:avLst/>
          </a:prstGeom>
          <a:noFill/>
          <a:ln>
            <a:noFill/>
          </a:ln>
        </p:spPr>
      </p:pic>
      <p:pic>
        <p:nvPicPr>
          <p:cNvPr id="22" name="Imagen 21" descr="C:\Users\Jesús Rodríguez\Desktop\TT\Diagramas\Mockups\Conexión con la diadema.png">
            <a:extLst>
              <a:ext uri="{FF2B5EF4-FFF2-40B4-BE49-F238E27FC236}">
                <a16:creationId xmlns:a16="http://schemas.microsoft.com/office/drawing/2014/main" id="{4CDFE859-48E9-4E58-8FA3-D1E887FCB75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718774" y="1848953"/>
            <a:ext cx="4320000" cy="2160000"/>
          </a:xfrm>
          <a:prstGeom prst="rect">
            <a:avLst/>
          </a:prstGeom>
          <a:noFill/>
          <a:ln>
            <a:noFill/>
          </a:ln>
        </p:spPr>
      </p:pic>
      <p:sp>
        <p:nvSpPr>
          <p:cNvPr id="46" name="Rectangle 34">
            <a:extLst>
              <a:ext uri="{FF2B5EF4-FFF2-40B4-BE49-F238E27FC236}">
                <a16:creationId xmlns:a16="http://schemas.microsoft.com/office/drawing/2014/main" id="{12B12532-9997-49FD-9DE2-9E9226212E93}"/>
              </a:ext>
            </a:extLst>
          </p:cNvPr>
          <p:cNvSpPr/>
          <p:nvPr/>
        </p:nvSpPr>
        <p:spPr>
          <a:xfrm rot="16200000">
            <a:off x="5700816" y="-4811166"/>
            <a:ext cx="782325" cy="10753201"/>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367510 w 781527"/>
              <a:gd name="connsiteY0" fmla="*/ 0 h 10753201"/>
              <a:gd name="connsiteX1" fmla="*/ 781527 w 781527"/>
              <a:gd name="connsiteY1" fmla="*/ 0 h 10753201"/>
              <a:gd name="connsiteX2" fmla="*/ 781527 w 781527"/>
              <a:gd name="connsiteY2" fmla="*/ 10753201 h 10753201"/>
              <a:gd name="connsiteX3" fmla="*/ 367510 w 781527"/>
              <a:gd name="connsiteY3" fmla="*/ 10753201 h 10753201"/>
              <a:gd name="connsiteX4" fmla="*/ 55 w 781527"/>
              <a:gd name="connsiteY4" fmla="*/ 771860 h 10753201"/>
              <a:gd name="connsiteX5" fmla="*/ 367510 w 781527"/>
              <a:gd name="connsiteY5" fmla="*/ 0 h 10753201"/>
              <a:gd name="connsiteX0" fmla="*/ 368308 w 782325"/>
              <a:gd name="connsiteY0" fmla="*/ 0 h 10753201"/>
              <a:gd name="connsiteX1" fmla="*/ 782325 w 782325"/>
              <a:gd name="connsiteY1" fmla="*/ 0 h 10753201"/>
              <a:gd name="connsiteX2" fmla="*/ 782325 w 782325"/>
              <a:gd name="connsiteY2" fmla="*/ 10753201 h 10753201"/>
              <a:gd name="connsiteX3" fmla="*/ 368308 w 782325"/>
              <a:gd name="connsiteY3" fmla="*/ 10753201 h 10753201"/>
              <a:gd name="connsiteX4" fmla="*/ 649782 w 782325"/>
              <a:gd name="connsiteY4" fmla="*/ 3544557 h 10753201"/>
              <a:gd name="connsiteX5" fmla="*/ 853 w 782325"/>
              <a:gd name="connsiteY5" fmla="*/ 771860 h 10753201"/>
              <a:gd name="connsiteX6" fmla="*/ 368308 w 782325"/>
              <a:gd name="connsiteY6" fmla="*/ 0 h 1075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2325" h="10753201">
                <a:moveTo>
                  <a:pt x="368308" y="0"/>
                </a:moveTo>
                <a:lnTo>
                  <a:pt x="782325" y="0"/>
                </a:lnTo>
                <a:lnTo>
                  <a:pt x="782325" y="10753201"/>
                </a:lnTo>
                <a:lnTo>
                  <a:pt x="368308" y="10753201"/>
                </a:lnTo>
                <a:cubicBezTo>
                  <a:pt x="272475" y="9935218"/>
                  <a:pt x="711025" y="5208114"/>
                  <a:pt x="649782" y="3544557"/>
                </a:cubicBezTo>
                <a:cubicBezTo>
                  <a:pt x="588540" y="1881000"/>
                  <a:pt x="-25977" y="1746078"/>
                  <a:pt x="853" y="771860"/>
                </a:cubicBezTo>
                <a:lnTo>
                  <a:pt x="368308" y="0"/>
                </a:lnTo>
                <a:close/>
              </a:path>
            </a:pathLst>
          </a:custGeom>
          <a:blipFill dpi="0" rotWithShape="1">
            <a:blip r:embed="rId4"/>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24" name="Imagen 23" descr="C:\Users\Jesús Rodríguez\Desktop\TT\Diagramas\Mockups\Pausa.png">
            <a:extLst>
              <a:ext uri="{FF2B5EF4-FFF2-40B4-BE49-F238E27FC236}">
                <a16:creationId xmlns:a16="http://schemas.microsoft.com/office/drawing/2014/main" id="{27AC482C-DEBD-4F72-9F7A-D934B022963A}"/>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156739" y="1848953"/>
            <a:ext cx="4320000" cy="2160000"/>
          </a:xfrm>
          <a:prstGeom prst="rect">
            <a:avLst/>
          </a:prstGeom>
          <a:noFill/>
          <a:ln>
            <a:noFill/>
          </a:ln>
        </p:spPr>
      </p:pic>
      <p:grpSp>
        <p:nvGrpSpPr>
          <p:cNvPr id="25" name="Group 1">
            <a:extLst>
              <a:ext uri="{FF2B5EF4-FFF2-40B4-BE49-F238E27FC236}">
                <a16:creationId xmlns:a16="http://schemas.microsoft.com/office/drawing/2014/main" id="{FB726F26-9ADA-4C1A-B502-29011C65916B}"/>
              </a:ext>
            </a:extLst>
          </p:cNvPr>
          <p:cNvGrpSpPr/>
          <p:nvPr/>
        </p:nvGrpSpPr>
        <p:grpSpPr>
          <a:xfrm>
            <a:off x="721072" y="293740"/>
            <a:ext cx="3427265" cy="1078520"/>
            <a:chOff x="1220274" y="2060847"/>
            <a:chExt cx="4219756" cy="1078520"/>
          </a:xfrm>
        </p:grpSpPr>
        <p:sp>
          <p:nvSpPr>
            <p:cNvPr id="26" name="Parallelogram 38">
              <a:extLst>
                <a:ext uri="{FF2B5EF4-FFF2-40B4-BE49-F238E27FC236}">
                  <a16:creationId xmlns:a16="http://schemas.microsoft.com/office/drawing/2014/main" id="{A4364108-BA02-4DA3-A4D9-4E7FDE686A57}"/>
                </a:ext>
              </a:extLst>
            </p:cNvPr>
            <p:cNvSpPr/>
            <p:nvPr/>
          </p:nvSpPr>
          <p:spPr>
            <a:xfrm rot="16200000">
              <a:off x="1008463" y="2272658"/>
              <a:ext cx="834851" cy="411230"/>
            </a:xfrm>
            <a:prstGeom prst="parallelogram">
              <a:avLst>
                <a:gd name="adj" fmla="val 44901"/>
              </a:avLst>
            </a:prstGeom>
            <a:pattFill prst="lgConfetti">
              <a:fgClr>
                <a:schemeClr val="bg2">
                  <a:lumMod val="25000"/>
                </a:schemeClr>
              </a:fgClr>
              <a:bgClr>
                <a:schemeClr val="bg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39" name="Rectangle 56">
              <a:extLst>
                <a:ext uri="{FF2B5EF4-FFF2-40B4-BE49-F238E27FC236}">
                  <a16:creationId xmlns:a16="http://schemas.microsoft.com/office/drawing/2014/main" id="{F584231A-BBF0-4A2A-B295-C6F68360CE1A}"/>
                </a:ext>
              </a:extLst>
            </p:cNvPr>
            <p:cNvSpPr/>
            <p:nvPr/>
          </p:nvSpPr>
          <p:spPr>
            <a:xfrm>
              <a:off x="1567969" y="2248973"/>
              <a:ext cx="3108972" cy="646724"/>
            </a:xfrm>
            <a:prstGeom prst="rect">
              <a:avLst/>
            </a:prstGeom>
            <a:pattFill prst="lgConfetti">
              <a:fgClr>
                <a:schemeClr val="bg2">
                  <a:lumMod val="25000"/>
                </a:schemeClr>
              </a:fgClr>
              <a:bgClr>
                <a:srgbClr val="A2AFC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40" name="Rectangle 57">
              <a:extLst>
                <a:ext uri="{FF2B5EF4-FFF2-40B4-BE49-F238E27FC236}">
                  <a16:creationId xmlns:a16="http://schemas.microsoft.com/office/drawing/2014/main" id="{8071F35C-2669-4666-AED2-2839007E0825}"/>
                </a:ext>
              </a:extLst>
            </p:cNvPr>
            <p:cNvSpPr/>
            <p:nvPr/>
          </p:nvSpPr>
          <p:spPr>
            <a:xfrm>
              <a:off x="1758778" y="2418072"/>
              <a:ext cx="3681252" cy="721295"/>
            </a:xfrm>
            <a:prstGeom prst="rect">
              <a:avLst/>
            </a:prstGeom>
            <a:gradFill>
              <a:gsLst>
                <a:gs pos="2000">
                  <a:srgbClr val="1B4C5B"/>
                </a:gs>
                <a:gs pos="51000">
                  <a:srgbClr val="26697E"/>
                </a:gs>
                <a:gs pos="100000">
                  <a:srgbClr val="2E99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800" b="1" dirty="0">
                  <a:latin typeface="DK Breakfast Burrito" panose="02000000000000000000" pitchFamily="50" charset="0"/>
                  <a:ea typeface="ChildsWish" panose="02000603000000000000" pitchFamily="2" charset="0"/>
                  <a:cs typeface="Angie Atore" panose="00000400000000000000" pitchFamily="2" charset="-79"/>
                </a:rPr>
                <a:t>entradas</a:t>
              </a:r>
              <a:endParaRPr lang="es-MX" sz="4000" b="1" dirty="0">
                <a:latin typeface="DK Breakfast Burrito" panose="02000000000000000000" pitchFamily="50" charset="0"/>
                <a:ea typeface="ChildsWish" panose="02000603000000000000" pitchFamily="2" charset="0"/>
                <a:cs typeface="Angie Atore" panose="00000400000000000000" pitchFamily="2" charset="-79"/>
              </a:endParaRPr>
            </a:p>
          </p:txBody>
        </p:sp>
      </p:grpSp>
      <p:sp>
        <p:nvSpPr>
          <p:cNvPr id="44" name="Rectangle 17">
            <a:extLst>
              <a:ext uri="{FF2B5EF4-FFF2-40B4-BE49-F238E27FC236}">
                <a16:creationId xmlns:a16="http://schemas.microsoft.com/office/drawing/2014/main" id="{C9CBEB97-74AA-47DF-BF3D-45AF5776BBD7}"/>
              </a:ext>
            </a:extLst>
          </p:cNvPr>
          <p:cNvSpPr/>
          <p:nvPr/>
        </p:nvSpPr>
        <p:spPr>
          <a:xfrm rot="5400000" flipV="1">
            <a:off x="4777369" y="-8347"/>
            <a:ext cx="2644696" cy="10763980"/>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0 w 1800366"/>
              <a:gd name="connsiteY0" fmla="*/ 10795820 h 10795820"/>
              <a:gd name="connsiteX1" fmla="*/ 1800366 w 1800366"/>
              <a:gd name="connsiteY1" fmla="*/ 0 h 10795820"/>
              <a:gd name="connsiteX2" fmla="*/ 1800366 w 1800366"/>
              <a:gd name="connsiteY2" fmla="*/ 10753201 h 10795820"/>
              <a:gd name="connsiteX3" fmla="*/ 1386349 w 1800366"/>
              <a:gd name="connsiteY3" fmla="*/ 10753201 h 10795820"/>
              <a:gd name="connsiteX4" fmla="*/ 0 w 1800366"/>
              <a:gd name="connsiteY4" fmla="*/ 10795820 h 10795820"/>
              <a:gd name="connsiteX0" fmla="*/ 0 w 1800366"/>
              <a:gd name="connsiteY0" fmla="*/ 10795820 h 10795910"/>
              <a:gd name="connsiteX1" fmla="*/ 1800366 w 1800366"/>
              <a:gd name="connsiteY1" fmla="*/ 0 h 10795910"/>
              <a:gd name="connsiteX2" fmla="*/ 1800366 w 1800366"/>
              <a:gd name="connsiteY2" fmla="*/ 10753201 h 10795910"/>
              <a:gd name="connsiteX3" fmla="*/ 1386349 w 1800366"/>
              <a:gd name="connsiteY3" fmla="*/ 10753201 h 10795910"/>
              <a:gd name="connsiteX4" fmla="*/ 0 w 1800366"/>
              <a:gd name="connsiteY4" fmla="*/ 10795820 h 10795910"/>
              <a:gd name="connsiteX0" fmla="*/ 0 w 1807968"/>
              <a:gd name="connsiteY0" fmla="*/ 11335351 h 11335351"/>
              <a:gd name="connsiteX1" fmla="*/ 1608413 w 1807968"/>
              <a:gd name="connsiteY1" fmla="*/ 2655841 h 11335351"/>
              <a:gd name="connsiteX2" fmla="*/ 1800366 w 1807968"/>
              <a:gd name="connsiteY2" fmla="*/ 539531 h 11335351"/>
              <a:gd name="connsiteX3" fmla="*/ 1800366 w 1807968"/>
              <a:gd name="connsiteY3" fmla="*/ 11292732 h 11335351"/>
              <a:gd name="connsiteX4" fmla="*/ 1386349 w 1807968"/>
              <a:gd name="connsiteY4" fmla="*/ 11292732 h 11335351"/>
              <a:gd name="connsiteX5" fmla="*/ 0 w 1807968"/>
              <a:gd name="connsiteY5" fmla="*/ 11335351 h 11335351"/>
              <a:gd name="connsiteX0" fmla="*/ 0 w 1807968"/>
              <a:gd name="connsiteY0" fmla="*/ 11335351 h 11335351"/>
              <a:gd name="connsiteX1" fmla="*/ 1608413 w 1807968"/>
              <a:gd name="connsiteY1" fmla="*/ 2655841 h 11335351"/>
              <a:gd name="connsiteX2" fmla="*/ 1800366 w 1807968"/>
              <a:gd name="connsiteY2" fmla="*/ 539531 h 11335351"/>
              <a:gd name="connsiteX3" fmla="*/ 1800366 w 1807968"/>
              <a:gd name="connsiteY3" fmla="*/ 11292732 h 11335351"/>
              <a:gd name="connsiteX4" fmla="*/ 1386349 w 1807968"/>
              <a:gd name="connsiteY4" fmla="*/ 11292732 h 11335351"/>
              <a:gd name="connsiteX5" fmla="*/ 0 w 1807968"/>
              <a:gd name="connsiteY5" fmla="*/ 11335351 h 11335351"/>
              <a:gd name="connsiteX0" fmla="*/ 0 w 1884673"/>
              <a:gd name="connsiteY0" fmla="*/ 11318662 h 11318662"/>
              <a:gd name="connsiteX1" fmla="*/ 1741151 w 1884673"/>
              <a:gd name="connsiteY1" fmla="*/ 2742393 h 11318662"/>
              <a:gd name="connsiteX2" fmla="*/ 1800366 w 1884673"/>
              <a:gd name="connsiteY2" fmla="*/ 522842 h 11318662"/>
              <a:gd name="connsiteX3" fmla="*/ 1800366 w 1884673"/>
              <a:gd name="connsiteY3" fmla="*/ 11276043 h 11318662"/>
              <a:gd name="connsiteX4" fmla="*/ 1386349 w 1884673"/>
              <a:gd name="connsiteY4" fmla="*/ 11276043 h 11318662"/>
              <a:gd name="connsiteX5" fmla="*/ 0 w 1884673"/>
              <a:gd name="connsiteY5" fmla="*/ 11318662 h 11318662"/>
              <a:gd name="connsiteX0" fmla="*/ 0 w 1800366"/>
              <a:gd name="connsiteY0" fmla="*/ 11312464 h 11312464"/>
              <a:gd name="connsiteX1" fmla="*/ 1741151 w 1800366"/>
              <a:gd name="connsiteY1" fmla="*/ 2736195 h 11312464"/>
              <a:gd name="connsiteX2" fmla="*/ 1800366 w 1800366"/>
              <a:gd name="connsiteY2" fmla="*/ 516644 h 11312464"/>
              <a:gd name="connsiteX3" fmla="*/ 1800366 w 1800366"/>
              <a:gd name="connsiteY3" fmla="*/ 11269845 h 11312464"/>
              <a:gd name="connsiteX4" fmla="*/ 1386349 w 1800366"/>
              <a:gd name="connsiteY4" fmla="*/ 11269845 h 11312464"/>
              <a:gd name="connsiteX5" fmla="*/ 0 w 1800366"/>
              <a:gd name="connsiteY5" fmla="*/ 11312464 h 11312464"/>
              <a:gd name="connsiteX0" fmla="*/ 5555 w 1805921"/>
              <a:gd name="connsiteY0" fmla="*/ 11312464 h 11312464"/>
              <a:gd name="connsiteX1" fmla="*/ 1554974 w 1805921"/>
              <a:gd name="connsiteY1" fmla="*/ 10184128 h 11312464"/>
              <a:gd name="connsiteX2" fmla="*/ 1746706 w 1805921"/>
              <a:gd name="connsiteY2" fmla="*/ 2736195 h 11312464"/>
              <a:gd name="connsiteX3" fmla="*/ 1805921 w 1805921"/>
              <a:gd name="connsiteY3" fmla="*/ 516644 h 11312464"/>
              <a:gd name="connsiteX4" fmla="*/ 1805921 w 1805921"/>
              <a:gd name="connsiteY4" fmla="*/ 11269845 h 11312464"/>
              <a:gd name="connsiteX5" fmla="*/ 1391904 w 1805921"/>
              <a:gd name="connsiteY5" fmla="*/ 11269845 h 11312464"/>
              <a:gd name="connsiteX6" fmla="*/ 5555 w 1805921"/>
              <a:gd name="connsiteY6" fmla="*/ 11312464 h 11312464"/>
              <a:gd name="connsiteX0" fmla="*/ 3505 w 2644529"/>
              <a:gd name="connsiteY0" fmla="*/ 11282970 h 11282970"/>
              <a:gd name="connsiteX1" fmla="*/ 2393582 w 2644529"/>
              <a:gd name="connsiteY1" fmla="*/ 10184128 h 11282970"/>
              <a:gd name="connsiteX2" fmla="*/ 2585314 w 2644529"/>
              <a:gd name="connsiteY2" fmla="*/ 2736195 h 11282970"/>
              <a:gd name="connsiteX3" fmla="*/ 2644529 w 2644529"/>
              <a:gd name="connsiteY3" fmla="*/ 516644 h 11282970"/>
              <a:gd name="connsiteX4" fmla="*/ 2644529 w 2644529"/>
              <a:gd name="connsiteY4" fmla="*/ 11269845 h 11282970"/>
              <a:gd name="connsiteX5" fmla="*/ 2230512 w 2644529"/>
              <a:gd name="connsiteY5" fmla="*/ 11269845 h 11282970"/>
              <a:gd name="connsiteX6" fmla="*/ 3505 w 2644529"/>
              <a:gd name="connsiteY6" fmla="*/ 11282970 h 11282970"/>
              <a:gd name="connsiteX0" fmla="*/ 3505 w 2644529"/>
              <a:gd name="connsiteY0" fmla="*/ 10950522 h 10950522"/>
              <a:gd name="connsiteX1" fmla="*/ 2393582 w 2644529"/>
              <a:gd name="connsiteY1" fmla="*/ 9851680 h 10950522"/>
              <a:gd name="connsiteX2" fmla="*/ 2555820 w 2644529"/>
              <a:gd name="connsiteY2" fmla="*/ 8140873 h 10950522"/>
              <a:gd name="connsiteX3" fmla="*/ 2644529 w 2644529"/>
              <a:gd name="connsiteY3" fmla="*/ 184196 h 10950522"/>
              <a:gd name="connsiteX4" fmla="*/ 2644529 w 2644529"/>
              <a:gd name="connsiteY4" fmla="*/ 10937397 h 10950522"/>
              <a:gd name="connsiteX5" fmla="*/ 2230512 w 2644529"/>
              <a:gd name="connsiteY5" fmla="*/ 10937397 h 10950522"/>
              <a:gd name="connsiteX6" fmla="*/ 3505 w 2644529"/>
              <a:gd name="connsiteY6" fmla="*/ 10950522 h 10950522"/>
              <a:gd name="connsiteX0" fmla="*/ 3672 w 2644696"/>
              <a:gd name="connsiteY0" fmla="*/ 10950522 h 10950522"/>
              <a:gd name="connsiteX1" fmla="*/ 2290513 w 2644696"/>
              <a:gd name="connsiteY1" fmla="*/ 9792690 h 10950522"/>
              <a:gd name="connsiteX2" fmla="*/ 2555987 w 2644696"/>
              <a:gd name="connsiteY2" fmla="*/ 8140873 h 10950522"/>
              <a:gd name="connsiteX3" fmla="*/ 2644696 w 2644696"/>
              <a:gd name="connsiteY3" fmla="*/ 184196 h 10950522"/>
              <a:gd name="connsiteX4" fmla="*/ 2644696 w 2644696"/>
              <a:gd name="connsiteY4" fmla="*/ 10937397 h 10950522"/>
              <a:gd name="connsiteX5" fmla="*/ 2230679 w 2644696"/>
              <a:gd name="connsiteY5" fmla="*/ 10937397 h 10950522"/>
              <a:gd name="connsiteX6" fmla="*/ 3672 w 2644696"/>
              <a:gd name="connsiteY6" fmla="*/ 10950522 h 1095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4696" h="10950522">
                <a:moveTo>
                  <a:pt x="3672" y="10950522"/>
                </a:moveTo>
                <a:cubicBezTo>
                  <a:pt x="-99427" y="10671246"/>
                  <a:pt x="2000321" y="11222068"/>
                  <a:pt x="2290513" y="9792690"/>
                </a:cubicBezTo>
                <a:cubicBezTo>
                  <a:pt x="2580705" y="8363312"/>
                  <a:pt x="2383885" y="9653798"/>
                  <a:pt x="2555987" y="8140873"/>
                </a:cubicBezTo>
                <a:cubicBezTo>
                  <a:pt x="2575831" y="6385815"/>
                  <a:pt x="2617620" y="-1277408"/>
                  <a:pt x="2644696" y="184196"/>
                </a:cubicBezTo>
                <a:lnTo>
                  <a:pt x="2644696" y="10937397"/>
                </a:lnTo>
                <a:lnTo>
                  <a:pt x="2230679" y="10937397"/>
                </a:lnTo>
                <a:lnTo>
                  <a:pt x="3672" y="10950522"/>
                </a:lnTo>
                <a:close/>
              </a:path>
            </a:pathLst>
          </a:custGeom>
          <a:blipFill dpi="0" rotWithShape="1">
            <a:blip r:embed="rId4"/>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45" name="Rectangle 17">
            <a:extLst>
              <a:ext uri="{FF2B5EF4-FFF2-40B4-BE49-F238E27FC236}">
                <a16:creationId xmlns:a16="http://schemas.microsoft.com/office/drawing/2014/main" id="{8B313F73-C7DC-44F4-82A0-B5D291B7F7E4}"/>
              </a:ext>
            </a:extLst>
          </p:cNvPr>
          <p:cNvSpPr/>
          <p:nvPr/>
        </p:nvSpPr>
        <p:spPr>
          <a:xfrm rot="16200000" flipH="1" flipV="1">
            <a:off x="4761168" y="-8347"/>
            <a:ext cx="2644696" cy="10763980"/>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0 w 1800366"/>
              <a:gd name="connsiteY0" fmla="*/ 10795820 h 10795820"/>
              <a:gd name="connsiteX1" fmla="*/ 1800366 w 1800366"/>
              <a:gd name="connsiteY1" fmla="*/ 0 h 10795820"/>
              <a:gd name="connsiteX2" fmla="*/ 1800366 w 1800366"/>
              <a:gd name="connsiteY2" fmla="*/ 10753201 h 10795820"/>
              <a:gd name="connsiteX3" fmla="*/ 1386349 w 1800366"/>
              <a:gd name="connsiteY3" fmla="*/ 10753201 h 10795820"/>
              <a:gd name="connsiteX4" fmla="*/ 0 w 1800366"/>
              <a:gd name="connsiteY4" fmla="*/ 10795820 h 10795820"/>
              <a:gd name="connsiteX0" fmla="*/ 0 w 1800366"/>
              <a:gd name="connsiteY0" fmla="*/ 10795820 h 10795910"/>
              <a:gd name="connsiteX1" fmla="*/ 1800366 w 1800366"/>
              <a:gd name="connsiteY1" fmla="*/ 0 h 10795910"/>
              <a:gd name="connsiteX2" fmla="*/ 1800366 w 1800366"/>
              <a:gd name="connsiteY2" fmla="*/ 10753201 h 10795910"/>
              <a:gd name="connsiteX3" fmla="*/ 1386349 w 1800366"/>
              <a:gd name="connsiteY3" fmla="*/ 10753201 h 10795910"/>
              <a:gd name="connsiteX4" fmla="*/ 0 w 1800366"/>
              <a:gd name="connsiteY4" fmla="*/ 10795820 h 10795910"/>
              <a:gd name="connsiteX0" fmla="*/ 0 w 1807968"/>
              <a:gd name="connsiteY0" fmla="*/ 11335351 h 11335351"/>
              <a:gd name="connsiteX1" fmla="*/ 1608413 w 1807968"/>
              <a:gd name="connsiteY1" fmla="*/ 2655841 h 11335351"/>
              <a:gd name="connsiteX2" fmla="*/ 1800366 w 1807968"/>
              <a:gd name="connsiteY2" fmla="*/ 539531 h 11335351"/>
              <a:gd name="connsiteX3" fmla="*/ 1800366 w 1807968"/>
              <a:gd name="connsiteY3" fmla="*/ 11292732 h 11335351"/>
              <a:gd name="connsiteX4" fmla="*/ 1386349 w 1807968"/>
              <a:gd name="connsiteY4" fmla="*/ 11292732 h 11335351"/>
              <a:gd name="connsiteX5" fmla="*/ 0 w 1807968"/>
              <a:gd name="connsiteY5" fmla="*/ 11335351 h 11335351"/>
              <a:gd name="connsiteX0" fmla="*/ 0 w 1807968"/>
              <a:gd name="connsiteY0" fmla="*/ 11335351 h 11335351"/>
              <a:gd name="connsiteX1" fmla="*/ 1608413 w 1807968"/>
              <a:gd name="connsiteY1" fmla="*/ 2655841 h 11335351"/>
              <a:gd name="connsiteX2" fmla="*/ 1800366 w 1807968"/>
              <a:gd name="connsiteY2" fmla="*/ 539531 h 11335351"/>
              <a:gd name="connsiteX3" fmla="*/ 1800366 w 1807968"/>
              <a:gd name="connsiteY3" fmla="*/ 11292732 h 11335351"/>
              <a:gd name="connsiteX4" fmla="*/ 1386349 w 1807968"/>
              <a:gd name="connsiteY4" fmla="*/ 11292732 h 11335351"/>
              <a:gd name="connsiteX5" fmla="*/ 0 w 1807968"/>
              <a:gd name="connsiteY5" fmla="*/ 11335351 h 11335351"/>
              <a:gd name="connsiteX0" fmla="*/ 0 w 1884673"/>
              <a:gd name="connsiteY0" fmla="*/ 11318662 h 11318662"/>
              <a:gd name="connsiteX1" fmla="*/ 1741151 w 1884673"/>
              <a:gd name="connsiteY1" fmla="*/ 2742393 h 11318662"/>
              <a:gd name="connsiteX2" fmla="*/ 1800366 w 1884673"/>
              <a:gd name="connsiteY2" fmla="*/ 522842 h 11318662"/>
              <a:gd name="connsiteX3" fmla="*/ 1800366 w 1884673"/>
              <a:gd name="connsiteY3" fmla="*/ 11276043 h 11318662"/>
              <a:gd name="connsiteX4" fmla="*/ 1386349 w 1884673"/>
              <a:gd name="connsiteY4" fmla="*/ 11276043 h 11318662"/>
              <a:gd name="connsiteX5" fmla="*/ 0 w 1884673"/>
              <a:gd name="connsiteY5" fmla="*/ 11318662 h 11318662"/>
              <a:gd name="connsiteX0" fmla="*/ 0 w 1800366"/>
              <a:gd name="connsiteY0" fmla="*/ 11312464 h 11312464"/>
              <a:gd name="connsiteX1" fmla="*/ 1741151 w 1800366"/>
              <a:gd name="connsiteY1" fmla="*/ 2736195 h 11312464"/>
              <a:gd name="connsiteX2" fmla="*/ 1800366 w 1800366"/>
              <a:gd name="connsiteY2" fmla="*/ 516644 h 11312464"/>
              <a:gd name="connsiteX3" fmla="*/ 1800366 w 1800366"/>
              <a:gd name="connsiteY3" fmla="*/ 11269845 h 11312464"/>
              <a:gd name="connsiteX4" fmla="*/ 1386349 w 1800366"/>
              <a:gd name="connsiteY4" fmla="*/ 11269845 h 11312464"/>
              <a:gd name="connsiteX5" fmla="*/ 0 w 1800366"/>
              <a:gd name="connsiteY5" fmla="*/ 11312464 h 11312464"/>
              <a:gd name="connsiteX0" fmla="*/ 5555 w 1805921"/>
              <a:gd name="connsiteY0" fmla="*/ 11312464 h 11312464"/>
              <a:gd name="connsiteX1" fmla="*/ 1554974 w 1805921"/>
              <a:gd name="connsiteY1" fmla="*/ 10184128 h 11312464"/>
              <a:gd name="connsiteX2" fmla="*/ 1746706 w 1805921"/>
              <a:gd name="connsiteY2" fmla="*/ 2736195 h 11312464"/>
              <a:gd name="connsiteX3" fmla="*/ 1805921 w 1805921"/>
              <a:gd name="connsiteY3" fmla="*/ 516644 h 11312464"/>
              <a:gd name="connsiteX4" fmla="*/ 1805921 w 1805921"/>
              <a:gd name="connsiteY4" fmla="*/ 11269845 h 11312464"/>
              <a:gd name="connsiteX5" fmla="*/ 1391904 w 1805921"/>
              <a:gd name="connsiteY5" fmla="*/ 11269845 h 11312464"/>
              <a:gd name="connsiteX6" fmla="*/ 5555 w 1805921"/>
              <a:gd name="connsiteY6" fmla="*/ 11312464 h 11312464"/>
              <a:gd name="connsiteX0" fmla="*/ 3505 w 2644529"/>
              <a:gd name="connsiteY0" fmla="*/ 11282970 h 11282970"/>
              <a:gd name="connsiteX1" fmla="*/ 2393582 w 2644529"/>
              <a:gd name="connsiteY1" fmla="*/ 10184128 h 11282970"/>
              <a:gd name="connsiteX2" fmla="*/ 2585314 w 2644529"/>
              <a:gd name="connsiteY2" fmla="*/ 2736195 h 11282970"/>
              <a:gd name="connsiteX3" fmla="*/ 2644529 w 2644529"/>
              <a:gd name="connsiteY3" fmla="*/ 516644 h 11282970"/>
              <a:gd name="connsiteX4" fmla="*/ 2644529 w 2644529"/>
              <a:gd name="connsiteY4" fmla="*/ 11269845 h 11282970"/>
              <a:gd name="connsiteX5" fmla="*/ 2230512 w 2644529"/>
              <a:gd name="connsiteY5" fmla="*/ 11269845 h 11282970"/>
              <a:gd name="connsiteX6" fmla="*/ 3505 w 2644529"/>
              <a:gd name="connsiteY6" fmla="*/ 11282970 h 11282970"/>
              <a:gd name="connsiteX0" fmla="*/ 3505 w 2644529"/>
              <a:gd name="connsiteY0" fmla="*/ 10950522 h 10950522"/>
              <a:gd name="connsiteX1" fmla="*/ 2393582 w 2644529"/>
              <a:gd name="connsiteY1" fmla="*/ 9851680 h 10950522"/>
              <a:gd name="connsiteX2" fmla="*/ 2555820 w 2644529"/>
              <a:gd name="connsiteY2" fmla="*/ 8140873 h 10950522"/>
              <a:gd name="connsiteX3" fmla="*/ 2644529 w 2644529"/>
              <a:gd name="connsiteY3" fmla="*/ 184196 h 10950522"/>
              <a:gd name="connsiteX4" fmla="*/ 2644529 w 2644529"/>
              <a:gd name="connsiteY4" fmla="*/ 10937397 h 10950522"/>
              <a:gd name="connsiteX5" fmla="*/ 2230512 w 2644529"/>
              <a:gd name="connsiteY5" fmla="*/ 10937397 h 10950522"/>
              <a:gd name="connsiteX6" fmla="*/ 3505 w 2644529"/>
              <a:gd name="connsiteY6" fmla="*/ 10950522 h 10950522"/>
              <a:gd name="connsiteX0" fmla="*/ 3672 w 2644696"/>
              <a:gd name="connsiteY0" fmla="*/ 10950522 h 10950522"/>
              <a:gd name="connsiteX1" fmla="*/ 2290513 w 2644696"/>
              <a:gd name="connsiteY1" fmla="*/ 9792690 h 10950522"/>
              <a:gd name="connsiteX2" fmla="*/ 2555987 w 2644696"/>
              <a:gd name="connsiteY2" fmla="*/ 8140873 h 10950522"/>
              <a:gd name="connsiteX3" fmla="*/ 2644696 w 2644696"/>
              <a:gd name="connsiteY3" fmla="*/ 184196 h 10950522"/>
              <a:gd name="connsiteX4" fmla="*/ 2644696 w 2644696"/>
              <a:gd name="connsiteY4" fmla="*/ 10937397 h 10950522"/>
              <a:gd name="connsiteX5" fmla="*/ 2230679 w 2644696"/>
              <a:gd name="connsiteY5" fmla="*/ 10937397 h 10950522"/>
              <a:gd name="connsiteX6" fmla="*/ 3672 w 2644696"/>
              <a:gd name="connsiteY6" fmla="*/ 10950522 h 1095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4696" h="10950522">
                <a:moveTo>
                  <a:pt x="3672" y="10950522"/>
                </a:moveTo>
                <a:cubicBezTo>
                  <a:pt x="-99427" y="10671246"/>
                  <a:pt x="2000321" y="11222068"/>
                  <a:pt x="2290513" y="9792690"/>
                </a:cubicBezTo>
                <a:cubicBezTo>
                  <a:pt x="2580705" y="8363312"/>
                  <a:pt x="2383885" y="9653798"/>
                  <a:pt x="2555987" y="8140873"/>
                </a:cubicBezTo>
                <a:cubicBezTo>
                  <a:pt x="2575831" y="6385815"/>
                  <a:pt x="2617620" y="-1277408"/>
                  <a:pt x="2644696" y="184196"/>
                </a:cubicBezTo>
                <a:lnTo>
                  <a:pt x="2644696" y="10937397"/>
                </a:lnTo>
                <a:lnTo>
                  <a:pt x="2230679" y="10937397"/>
                </a:lnTo>
                <a:lnTo>
                  <a:pt x="3672" y="10950522"/>
                </a:lnTo>
                <a:close/>
              </a:path>
            </a:pathLst>
          </a:custGeom>
          <a:blipFill dpi="0" rotWithShape="1">
            <a:blip r:embed="rId4"/>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15239596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1A35"/>
        </a:solidFill>
        <a:effectLst/>
      </p:bgPr>
    </p:bg>
    <p:spTree>
      <p:nvGrpSpPr>
        <p:cNvPr id="1" name=""/>
        <p:cNvGrpSpPr/>
        <p:nvPr/>
      </p:nvGrpSpPr>
      <p:grpSpPr>
        <a:xfrm>
          <a:off x="0" y="0"/>
          <a:ext cx="0" cy="0"/>
          <a:chOff x="0" y="0"/>
          <a:chExt cx="0" cy="0"/>
        </a:xfrm>
      </p:grpSpPr>
      <p:grpSp>
        <p:nvGrpSpPr>
          <p:cNvPr id="27" name="Grupo 86">
            <a:extLst>
              <a:ext uri="{FF2B5EF4-FFF2-40B4-BE49-F238E27FC236}">
                <a16:creationId xmlns:a16="http://schemas.microsoft.com/office/drawing/2014/main" id="{9EF3FD3F-E87D-4CD5-9280-52D8122EAC4E}"/>
              </a:ext>
            </a:extLst>
          </p:cNvPr>
          <p:cNvGrpSpPr/>
          <p:nvPr/>
        </p:nvGrpSpPr>
        <p:grpSpPr>
          <a:xfrm>
            <a:off x="0" y="0"/>
            <a:ext cx="12192000" cy="6858000"/>
            <a:chOff x="0" y="0"/>
            <a:chExt cx="12192000" cy="6858000"/>
          </a:xfrm>
        </p:grpSpPr>
        <p:sp>
          <p:nvSpPr>
            <p:cNvPr id="28" name="Rectángulo: esquinas redondeadas 12">
              <a:extLst>
                <a:ext uri="{FF2B5EF4-FFF2-40B4-BE49-F238E27FC236}">
                  <a16:creationId xmlns:a16="http://schemas.microsoft.com/office/drawing/2014/main" id="{6D010B96-022A-4267-980C-4D7A7A78405D}"/>
                </a:ext>
              </a:extLst>
            </p:cNvPr>
            <p:cNvSpPr/>
            <p:nvPr/>
          </p:nvSpPr>
          <p:spPr>
            <a:xfrm>
              <a:off x="0" y="0"/>
              <a:ext cx="12192000" cy="6858000"/>
            </a:xfrm>
            <a:prstGeom prst="roundRect">
              <a:avLst>
                <a:gd name="adj" fmla="val 8257"/>
              </a:avLst>
            </a:prstGeom>
            <a:solidFill>
              <a:srgbClr val="14AC79"/>
            </a:solidFill>
            <a:ln>
              <a:noFill/>
            </a:ln>
            <a:scene3d>
              <a:camera prst="orthographicFront"/>
              <a:lightRig rig="threePt" dir="t"/>
            </a:scene3d>
            <a:sp3d prstMaterial="metal">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 name="Rectángulo: esquinas redondeadas 74">
              <a:extLst>
                <a:ext uri="{FF2B5EF4-FFF2-40B4-BE49-F238E27FC236}">
                  <a16:creationId xmlns:a16="http://schemas.microsoft.com/office/drawing/2014/main" id="{B562DF08-ABF7-4827-A2DF-92B3B3729611}"/>
                </a:ext>
              </a:extLst>
            </p:cNvPr>
            <p:cNvSpPr/>
            <p:nvPr/>
          </p:nvSpPr>
          <p:spPr>
            <a:xfrm>
              <a:off x="85380" y="90000"/>
              <a:ext cx="12013200" cy="6678000"/>
            </a:xfrm>
            <a:prstGeom prst="roundRect">
              <a:avLst>
                <a:gd name="adj" fmla="val 825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0" name="Rectángulo: esquinas redondeadas 75">
              <a:extLst>
                <a:ext uri="{FF2B5EF4-FFF2-40B4-BE49-F238E27FC236}">
                  <a16:creationId xmlns:a16="http://schemas.microsoft.com/office/drawing/2014/main" id="{4573DD56-664A-40E3-AED5-7CFF58EFDB87}"/>
                </a:ext>
              </a:extLst>
            </p:cNvPr>
            <p:cNvSpPr/>
            <p:nvPr/>
          </p:nvSpPr>
          <p:spPr>
            <a:xfrm>
              <a:off x="721073" y="180000"/>
              <a:ext cx="10753200" cy="6498000"/>
            </a:xfrm>
            <a:prstGeom prst="roundRect">
              <a:avLst>
                <a:gd name="adj" fmla="val 0"/>
              </a:avLst>
            </a:prstGeom>
            <a:solidFill>
              <a:srgbClr val="00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1" name="Rectángulo: esquinas redondeadas 17">
              <a:extLst>
                <a:ext uri="{FF2B5EF4-FFF2-40B4-BE49-F238E27FC236}">
                  <a16:creationId xmlns:a16="http://schemas.microsoft.com/office/drawing/2014/main" id="{FF0E2314-722E-4AB0-87E9-2C0DE5086700}"/>
                </a:ext>
              </a:extLst>
            </p:cNvPr>
            <p:cNvSpPr/>
            <p:nvPr/>
          </p:nvSpPr>
          <p:spPr>
            <a:xfrm>
              <a:off x="285407" y="1989000"/>
              <a:ext cx="235639" cy="2880000"/>
            </a:xfrm>
            <a:prstGeom prst="roundRect">
              <a:avLst>
                <a:gd name="adj" fmla="val 50000"/>
              </a:avLst>
            </a:prstGeom>
            <a:pattFill prst="openDmnd">
              <a:fgClr>
                <a:schemeClr val="tx1">
                  <a:lumMod val="95000"/>
                  <a:lumOff val="5000"/>
                </a:schemeClr>
              </a:fgClr>
              <a:bgClr>
                <a:schemeClr val="bg2">
                  <a:lumMod val="25000"/>
                </a:schemeClr>
              </a:bgClr>
            </a:pattFill>
            <a:ln>
              <a:solidFill>
                <a:schemeClr val="tx1"/>
              </a:solidFill>
            </a:ln>
            <a:effectLst>
              <a:innerShdw blurRad="114300" dist="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2" name="Elipse 76">
              <a:extLst>
                <a:ext uri="{FF2B5EF4-FFF2-40B4-BE49-F238E27FC236}">
                  <a16:creationId xmlns:a16="http://schemas.microsoft.com/office/drawing/2014/main" id="{31A4A8D3-8B74-4821-8F6E-46CB90945220}"/>
                </a:ext>
              </a:extLst>
            </p:cNvPr>
            <p:cNvSpPr/>
            <p:nvPr/>
          </p:nvSpPr>
          <p:spPr>
            <a:xfrm>
              <a:off x="277226" y="769500"/>
              <a:ext cx="252000" cy="2520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 name="Elipse 21">
              <a:extLst>
                <a:ext uri="{FF2B5EF4-FFF2-40B4-BE49-F238E27FC236}">
                  <a16:creationId xmlns:a16="http://schemas.microsoft.com/office/drawing/2014/main" id="{0BE5A25C-F6F0-4CBA-A6A1-E0195A08E1AE}"/>
                </a:ext>
              </a:extLst>
            </p:cNvPr>
            <p:cNvSpPr/>
            <p:nvPr/>
          </p:nvSpPr>
          <p:spPr>
            <a:xfrm>
              <a:off x="368765" y="859500"/>
              <a:ext cx="72000" cy="72000"/>
            </a:xfrm>
            <a:prstGeom prst="ellipse">
              <a:avLst/>
            </a:prstGeom>
            <a:gradFill flip="none" rotWithShape="1">
              <a:gsLst>
                <a:gs pos="34000">
                  <a:srgbClr val="7030A0"/>
                </a:gs>
                <a:gs pos="85000">
                  <a:srgbClr val="FF0000"/>
                </a:gs>
                <a:gs pos="8000">
                  <a:schemeClr val="accent5"/>
                </a:gs>
                <a:gs pos="55000">
                  <a:srgbClr val="BB0D9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Rectángulo: esquinas redondeadas 23">
              <a:extLst>
                <a:ext uri="{FF2B5EF4-FFF2-40B4-BE49-F238E27FC236}">
                  <a16:creationId xmlns:a16="http://schemas.microsoft.com/office/drawing/2014/main" id="{F4253EC4-87DE-4232-AFB3-E99A05602C7E}"/>
                </a:ext>
              </a:extLst>
            </p:cNvPr>
            <p:cNvSpPr/>
            <p:nvPr/>
          </p:nvSpPr>
          <p:spPr>
            <a:xfrm>
              <a:off x="11606426" y="3249000"/>
              <a:ext cx="360000" cy="360000"/>
            </a:xfrm>
            <a:prstGeom prst="roundRect">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 name="Triángulo isósceles 82">
              <a:extLst>
                <a:ext uri="{FF2B5EF4-FFF2-40B4-BE49-F238E27FC236}">
                  <a16:creationId xmlns:a16="http://schemas.microsoft.com/office/drawing/2014/main" id="{8AB0AB06-AE2E-4DDE-A04D-4BCD380C8D1B}"/>
                </a:ext>
              </a:extLst>
            </p:cNvPr>
            <p:cNvSpPr/>
            <p:nvPr/>
          </p:nvSpPr>
          <p:spPr>
            <a:xfrm flipV="1">
              <a:off x="11605290" y="5020892"/>
              <a:ext cx="360000" cy="360000"/>
            </a:xfrm>
            <a:prstGeom prst="triangl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36" name="Grupo 85">
              <a:extLst>
                <a:ext uri="{FF2B5EF4-FFF2-40B4-BE49-F238E27FC236}">
                  <a16:creationId xmlns:a16="http://schemas.microsoft.com/office/drawing/2014/main" id="{70CACFB1-5FA2-4028-9A26-80B2940B44A4}"/>
                </a:ext>
              </a:extLst>
            </p:cNvPr>
            <p:cNvGrpSpPr/>
            <p:nvPr/>
          </p:nvGrpSpPr>
          <p:grpSpPr>
            <a:xfrm>
              <a:off x="11651050" y="1387108"/>
              <a:ext cx="263858" cy="450000"/>
              <a:chOff x="10620654" y="1322776"/>
              <a:chExt cx="263858" cy="450000"/>
            </a:xfrm>
          </p:grpSpPr>
          <p:sp>
            <p:nvSpPr>
              <p:cNvPr id="37" name="Rectángulo 83">
                <a:extLst>
                  <a:ext uri="{FF2B5EF4-FFF2-40B4-BE49-F238E27FC236}">
                    <a16:creationId xmlns:a16="http://schemas.microsoft.com/office/drawing/2014/main" id="{0D6068CB-625A-4C40-8809-6CC492F6DF06}"/>
                  </a:ext>
                </a:extLst>
              </p:cNvPr>
              <p:cNvSpPr/>
              <p:nvPr/>
            </p:nvSpPr>
            <p:spPr>
              <a:xfrm>
                <a:off x="10620654" y="132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38" name="Rectángulo 84">
                <a:extLst>
                  <a:ext uri="{FF2B5EF4-FFF2-40B4-BE49-F238E27FC236}">
                    <a16:creationId xmlns:a16="http://schemas.microsoft.com/office/drawing/2014/main" id="{8A61D650-BA46-47D2-AECD-64399246BE53}"/>
                  </a:ext>
                </a:extLst>
              </p:cNvPr>
              <p:cNvSpPr/>
              <p:nvPr/>
            </p:nvSpPr>
            <p:spPr>
              <a:xfrm>
                <a:off x="10704512" y="141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grpSp>
      </p:grpSp>
      <p:pic>
        <p:nvPicPr>
          <p:cNvPr id="17" name="Imagen 16" descr="C:\Users\Jesús Rodríguez\Desktop\TT\Diagramas\Mockups\Fallo en la concección con la diadema.png">
            <a:extLst>
              <a:ext uri="{FF2B5EF4-FFF2-40B4-BE49-F238E27FC236}">
                <a16:creationId xmlns:a16="http://schemas.microsoft.com/office/drawing/2014/main" id="{BE14C2EB-F783-44C1-9EE1-D7C46705C3F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931980" y="4260401"/>
            <a:ext cx="4320000" cy="2160000"/>
          </a:xfrm>
          <a:prstGeom prst="rect">
            <a:avLst/>
          </a:prstGeom>
          <a:noFill/>
          <a:ln>
            <a:noFill/>
          </a:ln>
        </p:spPr>
      </p:pic>
      <p:pic>
        <p:nvPicPr>
          <p:cNvPr id="18" name="Imagen 17" descr="C:\Users\Jesús Rodríguez\Desktop\TT\Diagramas\Mockups\Mostrar Estadísticas.png">
            <a:extLst>
              <a:ext uri="{FF2B5EF4-FFF2-40B4-BE49-F238E27FC236}">
                <a16:creationId xmlns:a16="http://schemas.microsoft.com/office/drawing/2014/main" id="{B7052825-2626-42FB-BFAD-8723EDA06FB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715261" y="1837108"/>
            <a:ext cx="4320000" cy="2160000"/>
          </a:xfrm>
          <a:prstGeom prst="rect">
            <a:avLst/>
          </a:prstGeom>
          <a:noFill/>
          <a:ln>
            <a:noFill/>
          </a:ln>
        </p:spPr>
      </p:pic>
      <p:pic>
        <p:nvPicPr>
          <p:cNvPr id="19" name="Imagen 18" descr="C:\Users\Jesús Rodríguez\Desktop\TT\Diagramas\Mockups\Fin del juego.png">
            <a:extLst>
              <a:ext uri="{FF2B5EF4-FFF2-40B4-BE49-F238E27FC236}">
                <a16:creationId xmlns:a16="http://schemas.microsoft.com/office/drawing/2014/main" id="{73636741-6EEC-48D5-88BE-CA64C5E5F49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156739" y="1837108"/>
            <a:ext cx="4320000" cy="2160000"/>
          </a:xfrm>
          <a:prstGeom prst="rect">
            <a:avLst/>
          </a:prstGeom>
          <a:noFill/>
          <a:ln>
            <a:noFill/>
          </a:ln>
        </p:spPr>
      </p:pic>
      <p:sp>
        <p:nvSpPr>
          <p:cNvPr id="24" name="Rectangle 34">
            <a:extLst>
              <a:ext uri="{FF2B5EF4-FFF2-40B4-BE49-F238E27FC236}">
                <a16:creationId xmlns:a16="http://schemas.microsoft.com/office/drawing/2014/main" id="{99134294-3FA3-4CAF-8A34-7A0A4C10B4D6}"/>
              </a:ext>
            </a:extLst>
          </p:cNvPr>
          <p:cNvSpPr/>
          <p:nvPr/>
        </p:nvSpPr>
        <p:spPr>
          <a:xfrm rot="16200000">
            <a:off x="5700816" y="-4811166"/>
            <a:ext cx="782325" cy="10753201"/>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367510 w 781527"/>
              <a:gd name="connsiteY0" fmla="*/ 0 h 10753201"/>
              <a:gd name="connsiteX1" fmla="*/ 781527 w 781527"/>
              <a:gd name="connsiteY1" fmla="*/ 0 h 10753201"/>
              <a:gd name="connsiteX2" fmla="*/ 781527 w 781527"/>
              <a:gd name="connsiteY2" fmla="*/ 10753201 h 10753201"/>
              <a:gd name="connsiteX3" fmla="*/ 367510 w 781527"/>
              <a:gd name="connsiteY3" fmla="*/ 10753201 h 10753201"/>
              <a:gd name="connsiteX4" fmla="*/ 55 w 781527"/>
              <a:gd name="connsiteY4" fmla="*/ 771860 h 10753201"/>
              <a:gd name="connsiteX5" fmla="*/ 367510 w 781527"/>
              <a:gd name="connsiteY5" fmla="*/ 0 h 10753201"/>
              <a:gd name="connsiteX0" fmla="*/ 368308 w 782325"/>
              <a:gd name="connsiteY0" fmla="*/ 0 h 10753201"/>
              <a:gd name="connsiteX1" fmla="*/ 782325 w 782325"/>
              <a:gd name="connsiteY1" fmla="*/ 0 h 10753201"/>
              <a:gd name="connsiteX2" fmla="*/ 782325 w 782325"/>
              <a:gd name="connsiteY2" fmla="*/ 10753201 h 10753201"/>
              <a:gd name="connsiteX3" fmla="*/ 368308 w 782325"/>
              <a:gd name="connsiteY3" fmla="*/ 10753201 h 10753201"/>
              <a:gd name="connsiteX4" fmla="*/ 649782 w 782325"/>
              <a:gd name="connsiteY4" fmla="*/ 3544557 h 10753201"/>
              <a:gd name="connsiteX5" fmla="*/ 853 w 782325"/>
              <a:gd name="connsiteY5" fmla="*/ 771860 h 10753201"/>
              <a:gd name="connsiteX6" fmla="*/ 368308 w 782325"/>
              <a:gd name="connsiteY6" fmla="*/ 0 h 1075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2325" h="10753201">
                <a:moveTo>
                  <a:pt x="368308" y="0"/>
                </a:moveTo>
                <a:lnTo>
                  <a:pt x="782325" y="0"/>
                </a:lnTo>
                <a:lnTo>
                  <a:pt x="782325" y="10753201"/>
                </a:lnTo>
                <a:lnTo>
                  <a:pt x="368308" y="10753201"/>
                </a:lnTo>
                <a:cubicBezTo>
                  <a:pt x="272475" y="9935218"/>
                  <a:pt x="711025" y="5208114"/>
                  <a:pt x="649782" y="3544557"/>
                </a:cubicBezTo>
                <a:cubicBezTo>
                  <a:pt x="588540" y="1881000"/>
                  <a:pt x="-25977" y="1746078"/>
                  <a:pt x="853" y="771860"/>
                </a:cubicBezTo>
                <a:lnTo>
                  <a:pt x="368308" y="0"/>
                </a:lnTo>
                <a:close/>
              </a:path>
            </a:pathLst>
          </a:custGeom>
          <a:blipFill dpi="0" rotWithShape="1">
            <a:blip r:embed="rId5"/>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5" name="Rectangle 17">
            <a:extLst>
              <a:ext uri="{FF2B5EF4-FFF2-40B4-BE49-F238E27FC236}">
                <a16:creationId xmlns:a16="http://schemas.microsoft.com/office/drawing/2014/main" id="{5A16F349-9C43-4C91-AE82-5E2D8C7328DC}"/>
              </a:ext>
            </a:extLst>
          </p:cNvPr>
          <p:cNvSpPr/>
          <p:nvPr/>
        </p:nvSpPr>
        <p:spPr>
          <a:xfrm rot="16200000" flipH="1" flipV="1">
            <a:off x="4761168" y="-8347"/>
            <a:ext cx="2644696" cy="10763980"/>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0 w 1800366"/>
              <a:gd name="connsiteY0" fmla="*/ 10795820 h 10795820"/>
              <a:gd name="connsiteX1" fmla="*/ 1800366 w 1800366"/>
              <a:gd name="connsiteY1" fmla="*/ 0 h 10795820"/>
              <a:gd name="connsiteX2" fmla="*/ 1800366 w 1800366"/>
              <a:gd name="connsiteY2" fmla="*/ 10753201 h 10795820"/>
              <a:gd name="connsiteX3" fmla="*/ 1386349 w 1800366"/>
              <a:gd name="connsiteY3" fmla="*/ 10753201 h 10795820"/>
              <a:gd name="connsiteX4" fmla="*/ 0 w 1800366"/>
              <a:gd name="connsiteY4" fmla="*/ 10795820 h 10795820"/>
              <a:gd name="connsiteX0" fmla="*/ 0 w 1800366"/>
              <a:gd name="connsiteY0" fmla="*/ 10795820 h 10795910"/>
              <a:gd name="connsiteX1" fmla="*/ 1800366 w 1800366"/>
              <a:gd name="connsiteY1" fmla="*/ 0 h 10795910"/>
              <a:gd name="connsiteX2" fmla="*/ 1800366 w 1800366"/>
              <a:gd name="connsiteY2" fmla="*/ 10753201 h 10795910"/>
              <a:gd name="connsiteX3" fmla="*/ 1386349 w 1800366"/>
              <a:gd name="connsiteY3" fmla="*/ 10753201 h 10795910"/>
              <a:gd name="connsiteX4" fmla="*/ 0 w 1800366"/>
              <a:gd name="connsiteY4" fmla="*/ 10795820 h 10795910"/>
              <a:gd name="connsiteX0" fmla="*/ 0 w 1807968"/>
              <a:gd name="connsiteY0" fmla="*/ 11335351 h 11335351"/>
              <a:gd name="connsiteX1" fmla="*/ 1608413 w 1807968"/>
              <a:gd name="connsiteY1" fmla="*/ 2655841 h 11335351"/>
              <a:gd name="connsiteX2" fmla="*/ 1800366 w 1807968"/>
              <a:gd name="connsiteY2" fmla="*/ 539531 h 11335351"/>
              <a:gd name="connsiteX3" fmla="*/ 1800366 w 1807968"/>
              <a:gd name="connsiteY3" fmla="*/ 11292732 h 11335351"/>
              <a:gd name="connsiteX4" fmla="*/ 1386349 w 1807968"/>
              <a:gd name="connsiteY4" fmla="*/ 11292732 h 11335351"/>
              <a:gd name="connsiteX5" fmla="*/ 0 w 1807968"/>
              <a:gd name="connsiteY5" fmla="*/ 11335351 h 11335351"/>
              <a:gd name="connsiteX0" fmla="*/ 0 w 1807968"/>
              <a:gd name="connsiteY0" fmla="*/ 11335351 h 11335351"/>
              <a:gd name="connsiteX1" fmla="*/ 1608413 w 1807968"/>
              <a:gd name="connsiteY1" fmla="*/ 2655841 h 11335351"/>
              <a:gd name="connsiteX2" fmla="*/ 1800366 w 1807968"/>
              <a:gd name="connsiteY2" fmla="*/ 539531 h 11335351"/>
              <a:gd name="connsiteX3" fmla="*/ 1800366 w 1807968"/>
              <a:gd name="connsiteY3" fmla="*/ 11292732 h 11335351"/>
              <a:gd name="connsiteX4" fmla="*/ 1386349 w 1807968"/>
              <a:gd name="connsiteY4" fmla="*/ 11292732 h 11335351"/>
              <a:gd name="connsiteX5" fmla="*/ 0 w 1807968"/>
              <a:gd name="connsiteY5" fmla="*/ 11335351 h 11335351"/>
              <a:gd name="connsiteX0" fmla="*/ 0 w 1884673"/>
              <a:gd name="connsiteY0" fmla="*/ 11318662 h 11318662"/>
              <a:gd name="connsiteX1" fmla="*/ 1741151 w 1884673"/>
              <a:gd name="connsiteY1" fmla="*/ 2742393 h 11318662"/>
              <a:gd name="connsiteX2" fmla="*/ 1800366 w 1884673"/>
              <a:gd name="connsiteY2" fmla="*/ 522842 h 11318662"/>
              <a:gd name="connsiteX3" fmla="*/ 1800366 w 1884673"/>
              <a:gd name="connsiteY3" fmla="*/ 11276043 h 11318662"/>
              <a:gd name="connsiteX4" fmla="*/ 1386349 w 1884673"/>
              <a:gd name="connsiteY4" fmla="*/ 11276043 h 11318662"/>
              <a:gd name="connsiteX5" fmla="*/ 0 w 1884673"/>
              <a:gd name="connsiteY5" fmla="*/ 11318662 h 11318662"/>
              <a:gd name="connsiteX0" fmla="*/ 0 w 1800366"/>
              <a:gd name="connsiteY0" fmla="*/ 11312464 h 11312464"/>
              <a:gd name="connsiteX1" fmla="*/ 1741151 w 1800366"/>
              <a:gd name="connsiteY1" fmla="*/ 2736195 h 11312464"/>
              <a:gd name="connsiteX2" fmla="*/ 1800366 w 1800366"/>
              <a:gd name="connsiteY2" fmla="*/ 516644 h 11312464"/>
              <a:gd name="connsiteX3" fmla="*/ 1800366 w 1800366"/>
              <a:gd name="connsiteY3" fmla="*/ 11269845 h 11312464"/>
              <a:gd name="connsiteX4" fmla="*/ 1386349 w 1800366"/>
              <a:gd name="connsiteY4" fmla="*/ 11269845 h 11312464"/>
              <a:gd name="connsiteX5" fmla="*/ 0 w 1800366"/>
              <a:gd name="connsiteY5" fmla="*/ 11312464 h 11312464"/>
              <a:gd name="connsiteX0" fmla="*/ 5555 w 1805921"/>
              <a:gd name="connsiteY0" fmla="*/ 11312464 h 11312464"/>
              <a:gd name="connsiteX1" fmla="*/ 1554974 w 1805921"/>
              <a:gd name="connsiteY1" fmla="*/ 10184128 h 11312464"/>
              <a:gd name="connsiteX2" fmla="*/ 1746706 w 1805921"/>
              <a:gd name="connsiteY2" fmla="*/ 2736195 h 11312464"/>
              <a:gd name="connsiteX3" fmla="*/ 1805921 w 1805921"/>
              <a:gd name="connsiteY3" fmla="*/ 516644 h 11312464"/>
              <a:gd name="connsiteX4" fmla="*/ 1805921 w 1805921"/>
              <a:gd name="connsiteY4" fmla="*/ 11269845 h 11312464"/>
              <a:gd name="connsiteX5" fmla="*/ 1391904 w 1805921"/>
              <a:gd name="connsiteY5" fmla="*/ 11269845 h 11312464"/>
              <a:gd name="connsiteX6" fmla="*/ 5555 w 1805921"/>
              <a:gd name="connsiteY6" fmla="*/ 11312464 h 11312464"/>
              <a:gd name="connsiteX0" fmla="*/ 3505 w 2644529"/>
              <a:gd name="connsiteY0" fmla="*/ 11282970 h 11282970"/>
              <a:gd name="connsiteX1" fmla="*/ 2393582 w 2644529"/>
              <a:gd name="connsiteY1" fmla="*/ 10184128 h 11282970"/>
              <a:gd name="connsiteX2" fmla="*/ 2585314 w 2644529"/>
              <a:gd name="connsiteY2" fmla="*/ 2736195 h 11282970"/>
              <a:gd name="connsiteX3" fmla="*/ 2644529 w 2644529"/>
              <a:gd name="connsiteY3" fmla="*/ 516644 h 11282970"/>
              <a:gd name="connsiteX4" fmla="*/ 2644529 w 2644529"/>
              <a:gd name="connsiteY4" fmla="*/ 11269845 h 11282970"/>
              <a:gd name="connsiteX5" fmla="*/ 2230512 w 2644529"/>
              <a:gd name="connsiteY5" fmla="*/ 11269845 h 11282970"/>
              <a:gd name="connsiteX6" fmla="*/ 3505 w 2644529"/>
              <a:gd name="connsiteY6" fmla="*/ 11282970 h 11282970"/>
              <a:gd name="connsiteX0" fmla="*/ 3505 w 2644529"/>
              <a:gd name="connsiteY0" fmla="*/ 10950522 h 10950522"/>
              <a:gd name="connsiteX1" fmla="*/ 2393582 w 2644529"/>
              <a:gd name="connsiteY1" fmla="*/ 9851680 h 10950522"/>
              <a:gd name="connsiteX2" fmla="*/ 2555820 w 2644529"/>
              <a:gd name="connsiteY2" fmla="*/ 8140873 h 10950522"/>
              <a:gd name="connsiteX3" fmla="*/ 2644529 w 2644529"/>
              <a:gd name="connsiteY3" fmla="*/ 184196 h 10950522"/>
              <a:gd name="connsiteX4" fmla="*/ 2644529 w 2644529"/>
              <a:gd name="connsiteY4" fmla="*/ 10937397 h 10950522"/>
              <a:gd name="connsiteX5" fmla="*/ 2230512 w 2644529"/>
              <a:gd name="connsiteY5" fmla="*/ 10937397 h 10950522"/>
              <a:gd name="connsiteX6" fmla="*/ 3505 w 2644529"/>
              <a:gd name="connsiteY6" fmla="*/ 10950522 h 10950522"/>
              <a:gd name="connsiteX0" fmla="*/ 3672 w 2644696"/>
              <a:gd name="connsiteY0" fmla="*/ 10950522 h 10950522"/>
              <a:gd name="connsiteX1" fmla="*/ 2290513 w 2644696"/>
              <a:gd name="connsiteY1" fmla="*/ 9792690 h 10950522"/>
              <a:gd name="connsiteX2" fmla="*/ 2555987 w 2644696"/>
              <a:gd name="connsiteY2" fmla="*/ 8140873 h 10950522"/>
              <a:gd name="connsiteX3" fmla="*/ 2644696 w 2644696"/>
              <a:gd name="connsiteY3" fmla="*/ 184196 h 10950522"/>
              <a:gd name="connsiteX4" fmla="*/ 2644696 w 2644696"/>
              <a:gd name="connsiteY4" fmla="*/ 10937397 h 10950522"/>
              <a:gd name="connsiteX5" fmla="*/ 2230679 w 2644696"/>
              <a:gd name="connsiteY5" fmla="*/ 10937397 h 10950522"/>
              <a:gd name="connsiteX6" fmla="*/ 3672 w 2644696"/>
              <a:gd name="connsiteY6" fmla="*/ 10950522 h 1095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4696" h="10950522">
                <a:moveTo>
                  <a:pt x="3672" y="10950522"/>
                </a:moveTo>
                <a:cubicBezTo>
                  <a:pt x="-99427" y="10671246"/>
                  <a:pt x="2000321" y="11222068"/>
                  <a:pt x="2290513" y="9792690"/>
                </a:cubicBezTo>
                <a:cubicBezTo>
                  <a:pt x="2580705" y="8363312"/>
                  <a:pt x="2383885" y="9653798"/>
                  <a:pt x="2555987" y="8140873"/>
                </a:cubicBezTo>
                <a:cubicBezTo>
                  <a:pt x="2575831" y="6385815"/>
                  <a:pt x="2617620" y="-1277408"/>
                  <a:pt x="2644696" y="184196"/>
                </a:cubicBezTo>
                <a:lnTo>
                  <a:pt x="2644696" y="10937397"/>
                </a:lnTo>
                <a:lnTo>
                  <a:pt x="2230679" y="10937397"/>
                </a:lnTo>
                <a:lnTo>
                  <a:pt x="3672" y="10950522"/>
                </a:lnTo>
                <a:close/>
              </a:path>
            </a:pathLst>
          </a:custGeom>
          <a:blipFill dpi="0" rotWithShape="1">
            <a:blip r:embed="rId5"/>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20" name="Group 1">
            <a:extLst>
              <a:ext uri="{FF2B5EF4-FFF2-40B4-BE49-F238E27FC236}">
                <a16:creationId xmlns:a16="http://schemas.microsoft.com/office/drawing/2014/main" id="{5CB0618B-3FEA-43EA-82F7-B5E8FCA18A5C}"/>
              </a:ext>
            </a:extLst>
          </p:cNvPr>
          <p:cNvGrpSpPr/>
          <p:nvPr/>
        </p:nvGrpSpPr>
        <p:grpSpPr>
          <a:xfrm>
            <a:off x="721072" y="293740"/>
            <a:ext cx="3427265" cy="1078520"/>
            <a:chOff x="1220274" y="2060847"/>
            <a:chExt cx="4219756" cy="1078520"/>
          </a:xfrm>
        </p:grpSpPr>
        <p:sp>
          <p:nvSpPr>
            <p:cNvPr id="21" name="Parallelogram 38">
              <a:extLst>
                <a:ext uri="{FF2B5EF4-FFF2-40B4-BE49-F238E27FC236}">
                  <a16:creationId xmlns:a16="http://schemas.microsoft.com/office/drawing/2014/main" id="{7EACCE1F-BED0-4A75-B12E-07975DD947D6}"/>
                </a:ext>
              </a:extLst>
            </p:cNvPr>
            <p:cNvSpPr/>
            <p:nvPr/>
          </p:nvSpPr>
          <p:spPr>
            <a:xfrm rot="16200000">
              <a:off x="1008463" y="2272658"/>
              <a:ext cx="834851" cy="411230"/>
            </a:xfrm>
            <a:prstGeom prst="parallelogram">
              <a:avLst>
                <a:gd name="adj" fmla="val 44901"/>
              </a:avLst>
            </a:prstGeom>
            <a:pattFill prst="lgConfetti">
              <a:fgClr>
                <a:schemeClr val="bg2">
                  <a:lumMod val="25000"/>
                </a:schemeClr>
              </a:fgClr>
              <a:bgClr>
                <a:schemeClr val="bg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22" name="Rectangle 56">
              <a:extLst>
                <a:ext uri="{FF2B5EF4-FFF2-40B4-BE49-F238E27FC236}">
                  <a16:creationId xmlns:a16="http://schemas.microsoft.com/office/drawing/2014/main" id="{CEEA6C7F-991F-4274-8D88-11FED41E3A3C}"/>
                </a:ext>
              </a:extLst>
            </p:cNvPr>
            <p:cNvSpPr/>
            <p:nvPr/>
          </p:nvSpPr>
          <p:spPr>
            <a:xfrm>
              <a:off x="1567969" y="2248973"/>
              <a:ext cx="3108972" cy="646724"/>
            </a:xfrm>
            <a:prstGeom prst="rect">
              <a:avLst/>
            </a:prstGeom>
            <a:pattFill prst="lgConfetti">
              <a:fgClr>
                <a:schemeClr val="bg2">
                  <a:lumMod val="25000"/>
                </a:schemeClr>
              </a:fgClr>
              <a:bgClr>
                <a:srgbClr val="A2AFC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23" name="Rectangle 57">
              <a:extLst>
                <a:ext uri="{FF2B5EF4-FFF2-40B4-BE49-F238E27FC236}">
                  <a16:creationId xmlns:a16="http://schemas.microsoft.com/office/drawing/2014/main" id="{E67A9634-B793-402F-BCDD-219235C38A5F}"/>
                </a:ext>
              </a:extLst>
            </p:cNvPr>
            <p:cNvSpPr/>
            <p:nvPr/>
          </p:nvSpPr>
          <p:spPr>
            <a:xfrm>
              <a:off x="1758778" y="2418072"/>
              <a:ext cx="3681252" cy="721295"/>
            </a:xfrm>
            <a:prstGeom prst="rect">
              <a:avLst/>
            </a:prstGeom>
            <a:gradFill>
              <a:gsLst>
                <a:gs pos="2000">
                  <a:srgbClr val="1B4C5B"/>
                </a:gs>
                <a:gs pos="51000">
                  <a:srgbClr val="26697E"/>
                </a:gs>
                <a:gs pos="100000">
                  <a:srgbClr val="2E99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800" b="1" dirty="0">
                  <a:latin typeface="DK Breakfast Burrito" panose="02000000000000000000" pitchFamily="50" charset="0"/>
                  <a:ea typeface="ChildsWish" panose="02000603000000000000" pitchFamily="2" charset="0"/>
                  <a:cs typeface="Angie Atore" panose="00000400000000000000" pitchFamily="2" charset="-79"/>
                </a:rPr>
                <a:t>salidas</a:t>
              </a:r>
              <a:endParaRPr lang="es-MX" sz="4000" b="1" dirty="0">
                <a:latin typeface="DK Breakfast Burrito" panose="02000000000000000000" pitchFamily="50" charset="0"/>
                <a:ea typeface="ChildsWish" panose="02000603000000000000" pitchFamily="2" charset="0"/>
                <a:cs typeface="Angie Atore" panose="00000400000000000000" pitchFamily="2" charset="-79"/>
              </a:endParaRPr>
            </a:p>
          </p:txBody>
        </p:sp>
      </p:grpSp>
      <p:sp>
        <p:nvSpPr>
          <p:cNvPr id="26" name="Rectangle 17">
            <a:extLst>
              <a:ext uri="{FF2B5EF4-FFF2-40B4-BE49-F238E27FC236}">
                <a16:creationId xmlns:a16="http://schemas.microsoft.com/office/drawing/2014/main" id="{4DE43E1C-63B6-40BF-B0A4-BBF28489A34B}"/>
              </a:ext>
            </a:extLst>
          </p:cNvPr>
          <p:cNvSpPr/>
          <p:nvPr/>
        </p:nvSpPr>
        <p:spPr>
          <a:xfrm rot="5400000" flipV="1">
            <a:off x="4777369" y="-8347"/>
            <a:ext cx="2644696" cy="10763980"/>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0 w 1800366"/>
              <a:gd name="connsiteY0" fmla="*/ 10795820 h 10795820"/>
              <a:gd name="connsiteX1" fmla="*/ 1800366 w 1800366"/>
              <a:gd name="connsiteY1" fmla="*/ 0 h 10795820"/>
              <a:gd name="connsiteX2" fmla="*/ 1800366 w 1800366"/>
              <a:gd name="connsiteY2" fmla="*/ 10753201 h 10795820"/>
              <a:gd name="connsiteX3" fmla="*/ 1386349 w 1800366"/>
              <a:gd name="connsiteY3" fmla="*/ 10753201 h 10795820"/>
              <a:gd name="connsiteX4" fmla="*/ 0 w 1800366"/>
              <a:gd name="connsiteY4" fmla="*/ 10795820 h 10795820"/>
              <a:gd name="connsiteX0" fmla="*/ 0 w 1800366"/>
              <a:gd name="connsiteY0" fmla="*/ 10795820 h 10795910"/>
              <a:gd name="connsiteX1" fmla="*/ 1800366 w 1800366"/>
              <a:gd name="connsiteY1" fmla="*/ 0 h 10795910"/>
              <a:gd name="connsiteX2" fmla="*/ 1800366 w 1800366"/>
              <a:gd name="connsiteY2" fmla="*/ 10753201 h 10795910"/>
              <a:gd name="connsiteX3" fmla="*/ 1386349 w 1800366"/>
              <a:gd name="connsiteY3" fmla="*/ 10753201 h 10795910"/>
              <a:gd name="connsiteX4" fmla="*/ 0 w 1800366"/>
              <a:gd name="connsiteY4" fmla="*/ 10795820 h 10795910"/>
              <a:gd name="connsiteX0" fmla="*/ 0 w 1807968"/>
              <a:gd name="connsiteY0" fmla="*/ 11335351 h 11335351"/>
              <a:gd name="connsiteX1" fmla="*/ 1608413 w 1807968"/>
              <a:gd name="connsiteY1" fmla="*/ 2655841 h 11335351"/>
              <a:gd name="connsiteX2" fmla="*/ 1800366 w 1807968"/>
              <a:gd name="connsiteY2" fmla="*/ 539531 h 11335351"/>
              <a:gd name="connsiteX3" fmla="*/ 1800366 w 1807968"/>
              <a:gd name="connsiteY3" fmla="*/ 11292732 h 11335351"/>
              <a:gd name="connsiteX4" fmla="*/ 1386349 w 1807968"/>
              <a:gd name="connsiteY4" fmla="*/ 11292732 h 11335351"/>
              <a:gd name="connsiteX5" fmla="*/ 0 w 1807968"/>
              <a:gd name="connsiteY5" fmla="*/ 11335351 h 11335351"/>
              <a:gd name="connsiteX0" fmla="*/ 0 w 1807968"/>
              <a:gd name="connsiteY0" fmla="*/ 11335351 h 11335351"/>
              <a:gd name="connsiteX1" fmla="*/ 1608413 w 1807968"/>
              <a:gd name="connsiteY1" fmla="*/ 2655841 h 11335351"/>
              <a:gd name="connsiteX2" fmla="*/ 1800366 w 1807968"/>
              <a:gd name="connsiteY2" fmla="*/ 539531 h 11335351"/>
              <a:gd name="connsiteX3" fmla="*/ 1800366 w 1807968"/>
              <a:gd name="connsiteY3" fmla="*/ 11292732 h 11335351"/>
              <a:gd name="connsiteX4" fmla="*/ 1386349 w 1807968"/>
              <a:gd name="connsiteY4" fmla="*/ 11292732 h 11335351"/>
              <a:gd name="connsiteX5" fmla="*/ 0 w 1807968"/>
              <a:gd name="connsiteY5" fmla="*/ 11335351 h 11335351"/>
              <a:gd name="connsiteX0" fmla="*/ 0 w 1884673"/>
              <a:gd name="connsiteY0" fmla="*/ 11318662 h 11318662"/>
              <a:gd name="connsiteX1" fmla="*/ 1741151 w 1884673"/>
              <a:gd name="connsiteY1" fmla="*/ 2742393 h 11318662"/>
              <a:gd name="connsiteX2" fmla="*/ 1800366 w 1884673"/>
              <a:gd name="connsiteY2" fmla="*/ 522842 h 11318662"/>
              <a:gd name="connsiteX3" fmla="*/ 1800366 w 1884673"/>
              <a:gd name="connsiteY3" fmla="*/ 11276043 h 11318662"/>
              <a:gd name="connsiteX4" fmla="*/ 1386349 w 1884673"/>
              <a:gd name="connsiteY4" fmla="*/ 11276043 h 11318662"/>
              <a:gd name="connsiteX5" fmla="*/ 0 w 1884673"/>
              <a:gd name="connsiteY5" fmla="*/ 11318662 h 11318662"/>
              <a:gd name="connsiteX0" fmla="*/ 0 w 1800366"/>
              <a:gd name="connsiteY0" fmla="*/ 11312464 h 11312464"/>
              <a:gd name="connsiteX1" fmla="*/ 1741151 w 1800366"/>
              <a:gd name="connsiteY1" fmla="*/ 2736195 h 11312464"/>
              <a:gd name="connsiteX2" fmla="*/ 1800366 w 1800366"/>
              <a:gd name="connsiteY2" fmla="*/ 516644 h 11312464"/>
              <a:gd name="connsiteX3" fmla="*/ 1800366 w 1800366"/>
              <a:gd name="connsiteY3" fmla="*/ 11269845 h 11312464"/>
              <a:gd name="connsiteX4" fmla="*/ 1386349 w 1800366"/>
              <a:gd name="connsiteY4" fmla="*/ 11269845 h 11312464"/>
              <a:gd name="connsiteX5" fmla="*/ 0 w 1800366"/>
              <a:gd name="connsiteY5" fmla="*/ 11312464 h 11312464"/>
              <a:gd name="connsiteX0" fmla="*/ 5555 w 1805921"/>
              <a:gd name="connsiteY0" fmla="*/ 11312464 h 11312464"/>
              <a:gd name="connsiteX1" fmla="*/ 1554974 w 1805921"/>
              <a:gd name="connsiteY1" fmla="*/ 10184128 h 11312464"/>
              <a:gd name="connsiteX2" fmla="*/ 1746706 w 1805921"/>
              <a:gd name="connsiteY2" fmla="*/ 2736195 h 11312464"/>
              <a:gd name="connsiteX3" fmla="*/ 1805921 w 1805921"/>
              <a:gd name="connsiteY3" fmla="*/ 516644 h 11312464"/>
              <a:gd name="connsiteX4" fmla="*/ 1805921 w 1805921"/>
              <a:gd name="connsiteY4" fmla="*/ 11269845 h 11312464"/>
              <a:gd name="connsiteX5" fmla="*/ 1391904 w 1805921"/>
              <a:gd name="connsiteY5" fmla="*/ 11269845 h 11312464"/>
              <a:gd name="connsiteX6" fmla="*/ 5555 w 1805921"/>
              <a:gd name="connsiteY6" fmla="*/ 11312464 h 11312464"/>
              <a:gd name="connsiteX0" fmla="*/ 3505 w 2644529"/>
              <a:gd name="connsiteY0" fmla="*/ 11282970 h 11282970"/>
              <a:gd name="connsiteX1" fmla="*/ 2393582 w 2644529"/>
              <a:gd name="connsiteY1" fmla="*/ 10184128 h 11282970"/>
              <a:gd name="connsiteX2" fmla="*/ 2585314 w 2644529"/>
              <a:gd name="connsiteY2" fmla="*/ 2736195 h 11282970"/>
              <a:gd name="connsiteX3" fmla="*/ 2644529 w 2644529"/>
              <a:gd name="connsiteY3" fmla="*/ 516644 h 11282970"/>
              <a:gd name="connsiteX4" fmla="*/ 2644529 w 2644529"/>
              <a:gd name="connsiteY4" fmla="*/ 11269845 h 11282970"/>
              <a:gd name="connsiteX5" fmla="*/ 2230512 w 2644529"/>
              <a:gd name="connsiteY5" fmla="*/ 11269845 h 11282970"/>
              <a:gd name="connsiteX6" fmla="*/ 3505 w 2644529"/>
              <a:gd name="connsiteY6" fmla="*/ 11282970 h 11282970"/>
              <a:gd name="connsiteX0" fmla="*/ 3505 w 2644529"/>
              <a:gd name="connsiteY0" fmla="*/ 10950522 h 10950522"/>
              <a:gd name="connsiteX1" fmla="*/ 2393582 w 2644529"/>
              <a:gd name="connsiteY1" fmla="*/ 9851680 h 10950522"/>
              <a:gd name="connsiteX2" fmla="*/ 2555820 w 2644529"/>
              <a:gd name="connsiteY2" fmla="*/ 8140873 h 10950522"/>
              <a:gd name="connsiteX3" fmla="*/ 2644529 w 2644529"/>
              <a:gd name="connsiteY3" fmla="*/ 184196 h 10950522"/>
              <a:gd name="connsiteX4" fmla="*/ 2644529 w 2644529"/>
              <a:gd name="connsiteY4" fmla="*/ 10937397 h 10950522"/>
              <a:gd name="connsiteX5" fmla="*/ 2230512 w 2644529"/>
              <a:gd name="connsiteY5" fmla="*/ 10937397 h 10950522"/>
              <a:gd name="connsiteX6" fmla="*/ 3505 w 2644529"/>
              <a:gd name="connsiteY6" fmla="*/ 10950522 h 10950522"/>
              <a:gd name="connsiteX0" fmla="*/ 3672 w 2644696"/>
              <a:gd name="connsiteY0" fmla="*/ 10950522 h 10950522"/>
              <a:gd name="connsiteX1" fmla="*/ 2290513 w 2644696"/>
              <a:gd name="connsiteY1" fmla="*/ 9792690 h 10950522"/>
              <a:gd name="connsiteX2" fmla="*/ 2555987 w 2644696"/>
              <a:gd name="connsiteY2" fmla="*/ 8140873 h 10950522"/>
              <a:gd name="connsiteX3" fmla="*/ 2644696 w 2644696"/>
              <a:gd name="connsiteY3" fmla="*/ 184196 h 10950522"/>
              <a:gd name="connsiteX4" fmla="*/ 2644696 w 2644696"/>
              <a:gd name="connsiteY4" fmla="*/ 10937397 h 10950522"/>
              <a:gd name="connsiteX5" fmla="*/ 2230679 w 2644696"/>
              <a:gd name="connsiteY5" fmla="*/ 10937397 h 10950522"/>
              <a:gd name="connsiteX6" fmla="*/ 3672 w 2644696"/>
              <a:gd name="connsiteY6" fmla="*/ 10950522 h 1095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4696" h="10950522">
                <a:moveTo>
                  <a:pt x="3672" y="10950522"/>
                </a:moveTo>
                <a:cubicBezTo>
                  <a:pt x="-99427" y="10671246"/>
                  <a:pt x="2000321" y="11222068"/>
                  <a:pt x="2290513" y="9792690"/>
                </a:cubicBezTo>
                <a:cubicBezTo>
                  <a:pt x="2580705" y="8363312"/>
                  <a:pt x="2383885" y="9653798"/>
                  <a:pt x="2555987" y="8140873"/>
                </a:cubicBezTo>
                <a:cubicBezTo>
                  <a:pt x="2575831" y="6385815"/>
                  <a:pt x="2617620" y="-1277408"/>
                  <a:pt x="2644696" y="184196"/>
                </a:cubicBezTo>
                <a:lnTo>
                  <a:pt x="2644696" y="10937397"/>
                </a:lnTo>
                <a:lnTo>
                  <a:pt x="2230679" y="10937397"/>
                </a:lnTo>
                <a:lnTo>
                  <a:pt x="3672" y="10950522"/>
                </a:lnTo>
                <a:close/>
              </a:path>
            </a:pathLst>
          </a:custGeom>
          <a:blipFill dpi="0" rotWithShape="1">
            <a:blip r:embed="rId5"/>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3036307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1A35"/>
        </a:solidFill>
        <a:effectLst/>
      </p:bgPr>
    </p:bg>
    <p:spTree>
      <p:nvGrpSpPr>
        <p:cNvPr id="1" name=""/>
        <p:cNvGrpSpPr/>
        <p:nvPr/>
      </p:nvGrpSpPr>
      <p:grpSpPr>
        <a:xfrm>
          <a:off x="0" y="0"/>
          <a:ext cx="0" cy="0"/>
          <a:chOff x="0" y="0"/>
          <a:chExt cx="0" cy="0"/>
        </a:xfrm>
      </p:grpSpPr>
      <p:grpSp>
        <p:nvGrpSpPr>
          <p:cNvPr id="4" name="Grupo 86">
            <a:extLst>
              <a:ext uri="{FF2B5EF4-FFF2-40B4-BE49-F238E27FC236}">
                <a16:creationId xmlns:a16="http://schemas.microsoft.com/office/drawing/2014/main" id="{046C33D4-7774-43D7-86E7-5D578D510E36}"/>
              </a:ext>
            </a:extLst>
          </p:cNvPr>
          <p:cNvGrpSpPr/>
          <p:nvPr/>
        </p:nvGrpSpPr>
        <p:grpSpPr>
          <a:xfrm>
            <a:off x="0" y="0"/>
            <a:ext cx="12192000" cy="6858000"/>
            <a:chOff x="0" y="0"/>
            <a:chExt cx="12192000" cy="6858000"/>
          </a:xfrm>
        </p:grpSpPr>
        <p:sp>
          <p:nvSpPr>
            <p:cNvPr id="5" name="Rectángulo: esquinas redondeadas 12">
              <a:extLst>
                <a:ext uri="{FF2B5EF4-FFF2-40B4-BE49-F238E27FC236}">
                  <a16:creationId xmlns:a16="http://schemas.microsoft.com/office/drawing/2014/main" id="{AA864F84-4612-4072-8CC5-7ED2F2A3B7EE}"/>
                </a:ext>
              </a:extLst>
            </p:cNvPr>
            <p:cNvSpPr/>
            <p:nvPr/>
          </p:nvSpPr>
          <p:spPr>
            <a:xfrm>
              <a:off x="0" y="0"/>
              <a:ext cx="12192000" cy="6858000"/>
            </a:xfrm>
            <a:prstGeom prst="roundRect">
              <a:avLst>
                <a:gd name="adj" fmla="val 8257"/>
              </a:avLst>
            </a:prstGeom>
            <a:solidFill>
              <a:srgbClr val="14AC79"/>
            </a:solidFill>
            <a:ln>
              <a:noFill/>
            </a:ln>
            <a:scene3d>
              <a:camera prst="orthographicFront"/>
              <a:lightRig rig="threePt" dir="t"/>
            </a:scene3d>
            <a:sp3d prstMaterial="metal">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esquinas redondeadas 74">
              <a:extLst>
                <a:ext uri="{FF2B5EF4-FFF2-40B4-BE49-F238E27FC236}">
                  <a16:creationId xmlns:a16="http://schemas.microsoft.com/office/drawing/2014/main" id="{B5712B76-B639-47B9-AE8A-471D6E75C821}"/>
                </a:ext>
              </a:extLst>
            </p:cNvPr>
            <p:cNvSpPr/>
            <p:nvPr/>
          </p:nvSpPr>
          <p:spPr>
            <a:xfrm>
              <a:off x="85380" y="90000"/>
              <a:ext cx="12013200" cy="6678000"/>
            </a:xfrm>
            <a:prstGeom prst="roundRect">
              <a:avLst>
                <a:gd name="adj" fmla="val 825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Rectángulo: esquinas redondeadas 75">
              <a:extLst>
                <a:ext uri="{FF2B5EF4-FFF2-40B4-BE49-F238E27FC236}">
                  <a16:creationId xmlns:a16="http://schemas.microsoft.com/office/drawing/2014/main" id="{578844BF-2A98-434F-B029-92B066CE2D69}"/>
                </a:ext>
              </a:extLst>
            </p:cNvPr>
            <p:cNvSpPr/>
            <p:nvPr/>
          </p:nvSpPr>
          <p:spPr>
            <a:xfrm>
              <a:off x="721073" y="180000"/>
              <a:ext cx="10753200" cy="6498000"/>
            </a:xfrm>
            <a:prstGeom prst="roundRect">
              <a:avLst>
                <a:gd name="adj" fmla="val 0"/>
              </a:avLst>
            </a:prstGeom>
            <a:solidFill>
              <a:srgbClr val="00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Rectángulo: esquinas redondeadas 17">
              <a:extLst>
                <a:ext uri="{FF2B5EF4-FFF2-40B4-BE49-F238E27FC236}">
                  <a16:creationId xmlns:a16="http://schemas.microsoft.com/office/drawing/2014/main" id="{E6A040D6-4E20-427B-B6D8-55651DC23BFA}"/>
                </a:ext>
              </a:extLst>
            </p:cNvPr>
            <p:cNvSpPr/>
            <p:nvPr/>
          </p:nvSpPr>
          <p:spPr>
            <a:xfrm>
              <a:off x="285407" y="1989000"/>
              <a:ext cx="235639" cy="2880000"/>
            </a:xfrm>
            <a:prstGeom prst="roundRect">
              <a:avLst>
                <a:gd name="adj" fmla="val 50000"/>
              </a:avLst>
            </a:prstGeom>
            <a:pattFill prst="openDmnd">
              <a:fgClr>
                <a:schemeClr val="tx1">
                  <a:lumMod val="95000"/>
                  <a:lumOff val="5000"/>
                </a:schemeClr>
              </a:fgClr>
              <a:bgClr>
                <a:schemeClr val="bg2">
                  <a:lumMod val="25000"/>
                </a:schemeClr>
              </a:bgClr>
            </a:pattFill>
            <a:ln>
              <a:solidFill>
                <a:schemeClr val="tx1"/>
              </a:solidFill>
            </a:ln>
            <a:effectLst>
              <a:innerShdw blurRad="114300" dist="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Elipse 76">
              <a:extLst>
                <a:ext uri="{FF2B5EF4-FFF2-40B4-BE49-F238E27FC236}">
                  <a16:creationId xmlns:a16="http://schemas.microsoft.com/office/drawing/2014/main" id="{8534307E-F83F-43AD-973D-6A391A86AC2A}"/>
                </a:ext>
              </a:extLst>
            </p:cNvPr>
            <p:cNvSpPr/>
            <p:nvPr/>
          </p:nvSpPr>
          <p:spPr>
            <a:xfrm>
              <a:off x="277226" y="769500"/>
              <a:ext cx="252000" cy="2520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Elipse 21">
              <a:extLst>
                <a:ext uri="{FF2B5EF4-FFF2-40B4-BE49-F238E27FC236}">
                  <a16:creationId xmlns:a16="http://schemas.microsoft.com/office/drawing/2014/main" id="{10013391-AF14-4F58-A90B-D138E6E5DEA1}"/>
                </a:ext>
              </a:extLst>
            </p:cNvPr>
            <p:cNvSpPr/>
            <p:nvPr/>
          </p:nvSpPr>
          <p:spPr>
            <a:xfrm>
              <a:off x="368765" y="859500"/>
              <a:ext cx="72000" cy="72000"/>
            </a:xfrm>
            <a:prstGeom prst="ellipse">
              <a:avLst/>
            </a:prstGeom>
            <a:gradFill flip="none" rotWithShape="1">
              <a:gsLst>
                <a:gs pos="34000">
                  <a:srgbClr val="7030A0"/>
                </a:gs>
                <a:gs pos="85000">
                  <a:srgbClr val="FF0000"/>
                </a:gs>
                <a:gs pos="8000">
                  <a:schemeClr val="accent5"/>
                </a:gs>
                <a:gs pos="55000">
                  <a:srgbClr val="BB0D9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Rectángulo: esquinas redondeadas 23">
              <a:extLst>
                <a:ext uri="{FF2B5EF4-FFF2-40B4-BE49-F238E27FC236}">
                  <a16:creationId xmlns:a16="http://schemas.microsoft.com/office/drawing/2014/main" id="{358D9D59-B699-439E-BC6C-DF3F415A88CF}"/>
                </a:ext>
              </a:extLst>
            </p:cNvPr>
            <p:cNvSpPr/>
            <p:nvPr/>
          </p:nvSpPr>
          <p:spPr>
            <a:xfrm>
              <a:off x="11606426" y="3249000"/>
              <a:ext cx="360000" cy="360000"/>
            </a:xfrm>
            <a:prstGeom prst="roundRect">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Triángulo isósceles 82">
              <a:extLst>
                <a:ext uri="{FF2B5EF4-FFF2-40B4-BE49-F238E27FC236}">
                  <a16:creationId xmlns:a16="http://schemas.microsoft.com/office/drawing/2014/main" id="{CC6C7F7B-5AE6-4874-9E16-8613FD97E6EE}"/>
                </a:ext>
              </a:extLst>
            </p:cNvPr>
            <p:cNvSpPr/>
            <p:nvPr/>
          </p:nvSpPr>
          <p:spPr>
            <a:xfrm flipV="1">
              <a:off x="11605290" y="5020892"/>
              <a:ext cx="360000" cy="360000"/>
            </a:xfrm>
            <a:prstGeom prst="triangl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3" name="Grupo 85">
              <a:extLst>
                <a:ext uri="{FF2B5EF4-FFF2-40B4-BE49-F238E27FC236}">
                  <a16:creationId xmlns:a16="http://schemas.microsoft.com/office/drawing/2014/main" id="{75A76253-A0C1-4FAE-9317-5F1A5F308BCE}"/>
                </a:ext>
              </a:extLst>
            </p:cNvPr>
            <p:cNvGrpSpPr/>
            <p:nvPr/>
          </p:nvGrpSpPr>
          <p:grpSpPr>
            <a:xfrm>
              <a:off x="11651050" y="1387108"/>
              <a:ext cx="263858" cy="450000"/>
              <a:chOff x="10620654" y="1322776"/>
              <a:chExt cx="263858" cy="450000"/>
            </a:xfrm>
          </p:grpSpPr>
          <p:sp>
            <p:nvSpPr>
              <p:cNvPr id="14" name="Rectángulo 83">
                <a:extLst>
                  <a:ext uri="{FF2B5EF4-FFF2-40B4-BE49-F238E27FC236}">
                    <a16:creationId xmlns:a16="http://schemas.microsoft.com/office/drawing/2014/main" id="{BBA839DE-A195-4D0C-9568-686633670519}"/>
                  </a:ext>
                </a:extLst>
              </p:cNvPr>
              <p:cNvSpPr/>
              <p:nvPr/>
            </p:nvSpPr>
            <p:spPr>
              <a:xfrm>
                <a:off x="10620654" y="132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15" name="Rectángulo 84">
                <a:extLst>
                  <a:ext uri="{FF2B5EF4-FFF2-40B4-BE49-F238E27FC236}">
                    <a16:creationId xmlns:a16="http://schemas.microsoft.com/office/drawing/2014/main" id="{E2CE3146-3883-40D1-B073-7B750B331873}"/>
                  </a:ext>
                </a:extLst>
              </p:cNvPr>
              <p:cNvSpPr/>
              <p:nvPr/>
            </p:nvSpPr>
            <p:spPr>
              <a:xfrm>
                <a:off x="10704512" y="141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grpSp>
      </p:grpSp>
      <p:sp>
        <p:nvSpPr>
          <p:cNvPr id="17" name="Rectangle 16">
            <a:extLst>
              <a:ext uri="{FF2B5EF4-FFF2-40B4-BE49-F238E27FC236}">
                <a16:creationId xmlns:a16="http://schemas.microsoft.com/office/drawing/2014/main" id="{64F40260-74A3-422E-B0E5-CF56159AB83C}"/>
              </a:ext>
            </a:extLst>
          </p:cNvPr>
          <p:cNvSpPr/>
          <p:nvPr/>
        </p:nvSpPr>
        <p:spPr>
          <a:xfrm rot="16200000">
            <a:off x="-170608" y="1068335"/>
            <a:ext cx="6196134" cy="4419464"/>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5707625 w 6121642"/>
              <a:gd name="connsiteY0" fmla="*/ 13121 h 10766322"/>
              <a:gd name="connsiteX1" fmla="*/ 6121642 w 6121642"/>
              <a:gd name="connsiteY1" fmla="*/ 13121 h 10766322"/>
              <a:gd name="connsiteX2" fmla="*/ 6121642 w 6121642"/>
              <a:gd name="connsiteY2" fmla="*/ 10766322 h 10766322"/>
              <a:gd name="connsiteX3" fmla="*/ 0 w 6121642"/>
              <a:gd name="connsiteY3" fmla="*/ 0 h 10766322"/>
              <a:gd name="connsiteX4" fmla="*/ 5707625 w 6121642"/>
              <a:gd name="connsiteY4" fmla="*/ 13121 h 10766322"/>
              <a:gd name="connsiteX0" fmla="*/ 5707625 w 6121642"/>
              <a:gd name="connsiteY0" fmla="*/ 13121 h 10766322"/>
              <a:gd name="connsiteX1" fmla="*/ 6121642 w 6121642"/>
              <a:gd name="connsiteY1" fmla="*/ 13121 h 10766322"/>
              <a:gd name="connsiteX2" fmla="*/ 6121642 w 6121642"/>
              <a:gd name="connsiteY2" fmla="*/ 10766322 h 10766322"/>
              <a:gd name="connsiteX3" fmla="*/ 0 w 6121642"/>
              <a:gd name="connsiteY3" fmla="*/ 0 h 10766322"/>
              <a:gd name="connsiteX4" fmla="*/ 5707625 w 6121642"/>
              <a:gd name="connsiteY4" fmla="*/ 13121 h 10766322"/>
              <a:gd name="connsiteX0" fmla="*/ 5713309 w 6127326"/>
              <a:gd name="connsiteY0" fmla="*/ 13121 h 10775698"/>
              <a:gd name="connsiteX1" fmla="*/ 6127326 w 6127326"/>
              <a:gd name="connsiteY1" fmla="*/ 13121 h 10775698"/>
              <a:gd name="connsiteX2" fmla="*/ 6127326 w 6127326"/>
              <a:gd name="connsiteY2" fmla="*/ 10766322 h 10775698"/>
              <a:gd name="connsiteX3" fmla="*/ 5301610 w 6127326"/>
              <a:gd name="connsiteY3" fmla="*/ 1905858 h 10775698"/>
              <a:gd name="connsiteX4" fmla="*/ 5684 w 6127326"/>
              <a:gd name="connsiteY4" fmla="*/ 0 h 10775698"/>
              <a:gd name="connsiteX5" fmla="*/ 5713309 w 6127326"/>
              <a:gd name="connsiteY5" fmla="*/ 13121 h 10775698"/>
              <a:gd name="connsiteX0" fmla="*/ 5713309 w 6127326"/>
              <a:gd name="connsiteY0" fmla="*/ 13121 h 10776898"/>
              <a:gd name="connsiteX1" fmla="*/ 6127326 w 6127326"/>
              <a:gd name="connsiteY1" fmla="*/ 13121 h 10776898"/>
              <a:gd name="connsiteX2" fmla="*/ 6127326 w 6127326"/>
              <a:gd name="connsiteY2" fmla="*/ 10766322 h 10776898"/>
              <a:gd name="connsiteX3" fmla="*/ 5301610 w 6127326"/>
              <a:gd name="connsiteY3" fmla="*/ 1905858 h 10776898"/>
              <a:gd name="connsiteX4" fmla="*/ 5684 w 6127326"/>
              <a:gd name="connsiteY4" fmla="*/ 0 h 10776898"/>
              <a:gd name="connsiteX5" fmla="*/ 5713309 w 6127326"/>
              <a:gd name="connsiteY5" fmla="*/ 13121 h 10776898"/>
              <a:gd name="connsiteX0" fmla="*/ 5713720 w 6127737"/>
              <a:gd name="connsiteY0" fmla="*/ 13121 h 10777693"/>
              <a:gd name="connsiteX1" fmla="*/ 6127737 w 6127737"/>
              <a:gd name="connsiteY1" fmla="*/ 13121 h 10777693"/>
              <a:gd name="connsiteX2" fmla="*/ 6127737 w 6127737"/>
              <a:gd name="connsiteY2" fmla="*/ 10766322 h 10777693"/>
              <a:gd name="connsiteX3" fmla="*/ 4992305 w 6127737"/>
              <a:gd name="connsiteY3" fmla="*/ 2377806 h 10777693"/>
              <a:gd name="connsiteX4" fmla="*/ 6095 w 6127737"/>
              <a:gd name="connsiteY4" fmla="*/ 0 h 10777693"/>
              <a:gd name="connsiteX5" fmla="*/ 5713720 w 6127737"/>
              <a:gd name="connsiteY5" fmla="*/ 13121 h 10777693"/>
              <a:gd name="connsiteX0" fmla="*/ 5713347 w 6127364"/>
              <a:gd name="connsiteY0" fmla="*/ 13121 h 10776207"/>
              <a:gd name="connsiteX1" fmla="*/ 6127364 w 6127364"/>
              <a:gd name="connsiteY1" fmla="*/ 13121 h 10776207"/>
              <a:gd name="connsiteX2" fmla="*/ 6127364 w 6127364"/>
              <a:gd name="connsiteY2" fmla="*/ 10766322 h 10776207"/>
              <a:gd name="connsiteX3" fmla="*/ 5272152 w 6127364"/>
              <a:gd name="connsiteY3" fmla="*/ 1433909 h 10776207"/>
              <a:gd name="connsiteX4" fmla="*/ 5722 w 6127364"/>
              <a:gd name="connsiteY4" fmla="*/ 0 h 10776207"/>
              <a:gd name="connsiteX5" fmla="*/ 5713347 w 6127364"/>
              <a:gd name="connsiteY5" fmla="*/ 13121 h 10776207"/>
              <a:gd name="connsiteX0" fmla="*/ 5713347 w 6142112"/>
              <a:gd name="connsiteY0" fmla="*/ 13121 h 6294077"/>
              <a:gd name="connsiteX1" fmla="*/ 6127364 w 6142112"/>
              <a:gd name="connsiteY1" fmla="*/ 13121 h 6294077"/>
              <a:gd name="connsiteX2" fmla="*/ 6142112 w 6142112"/>
              <a:gd name="connsiteY2" fmla="*/ 6268067 h 6294077"/>
              <a:gd name="connsiteX3" fmla="*/ 5272152 w 6142112"/>
              <a:gd name="connsiteY3" fmla="*/ 1433909 h 6294077"/>
              <a:gd name="connsiteX4" fmla="*/ 5722 w 6142112"/>
              <a:gd name="connsiteY4" fmla="*/ 0 h 6294077"/>
              <a:gd name="connsiteX5" fmla="*/ 5713347 w 6142112"/>
              <a:gd name="connsiteY5" fmla="*/ 13121 h 6294077"/>
              <a:gd name="connsiteX0" fmla="*/ 5713347 w 6156861"/>
              <a:gd name="connsiteY0" fmla="*/ 13121 h 6279469"/>
              <a:gd name="connsiteX1" fmla="*/ 6127364 w 6156861"/>
              <a:gd name="connsiteY1" fmla="*/ 13121 h 6279469"/>
              <a:gd name="connsiteX2" fmla="*/ 6156861 w 6156861"/>
              <a:gd name="connsiteY2" fmla="*/ 6253321 h 6279469"/>
              <a:gd name="connsiteX3" fmla="*/ 5272152 w 6156861"/>
              <a:gd name="connsiteY3" fmla="*/ 1433909 h 6279469"/>
              <a:gd name="connsiteX4" fmla="*/ 5722 w 6156861"/>
              <a:gd name="connsiteY4" fmla="*/ 0 h 6279469"/>
              <a:gd name="connsiteX5" fmla="*/ 5713347 w 6156861"/>
              <a:gd name="connsiteY5" fmla="*/ 13121 h 6279469"/>
              <a:gd name="connsiteX0" fmla="*/ 5713347 w 6127364"/>
              <a:gd name="connsiteY0" fmla="*/ 13121 h 4426898"/>
              <a:gd name="connsiteX1" fmla="*/ 6127364 w 6127364"/>
              <a:gd name="connsiteY1" fmla="*/ 13121 h 4426898"/>
              <a:gd name="connsiteX2" fmla="*/ 6127364 w 6127364"/>
              <a:gd name="connsiteY2" fmla="*/ 4350779 h 4426898"/>
              <a:gd name="connsiteX3" fmla="*/ 5272152 w 6127364"/>
              <a:gd name="connsiteY3" fmla="*/ 1433909 h 4426898"/>
              <a:gd name="connsiteX4" fmla="*/ 5722 w 6127364"/>
              <a:gd name="connsiteY4" fmla="*/ 0 h 4426898"/>
              <a:gd name="connsiteX5" fmla="*/ 5713347 w 6127364"/>
              <a:gd name="connsiteY5" fmla="*/ 13121 h 442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27364" h="4426898">
                <a:moveTo>
                  <a:pt x="5713347" y="13121"/>
                </a:moveTo>
                <a:lnTo>
                  <a:pt x="6127364" y="13121"/>
                </a:lnTo>
                <a:lnTo>
                  <a:pt x="6127364" y="4350779"/>
                </a:lnTo>
                <a:cubicBezTo>
                  <a:pt x="5871758" y="4658861"/>
                  <a:pt x="6528401" y="4098451"/>
                  <a:pt x="5272152" y="1433909"/>
                </a:cubicBezTo>
                <a:cubicBezTo>
                  <a:pt x="4251878" y="-360478"/>
                  <a:pt x="-180882" y="308082"/>
                  <a:pt x="5722" y="0"/>
                </a:cubicBezTo>
                <a:lnTo>
                  <a:pt x="5713347" y="13121"/>
                </a:lnTo>
                <a:close/>
              </a:path>
            </a:pathLst>
          </a:custGeom>
          <a:blipFill dpi="0" rotWithShape="1">
            <a:blip r:embed="rId2"/>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 name="Rectangle 17">
            <a:extLst>
              <a:ext uri="{FF2B5EF4-FFF2-40B4-BE49-F238E27FC236}">
                <a16:creationId xmlns:a16="http://schemas.microsoft.com/office/drawing/2014/main" id="{C0195ABB-78C3-4DD8-8A0A-D0955F216544}"/>
              </a:ext>
            </a:extLst>
          </p:cNvPr>
          <p:cNvSpPr/>
          <p:nvPr/>
        </p:nvSpPr>
        <p:spPr>
          <a:xfrm rot="5400000" flipV="1">
            <a:off x="4780974" y="-11952"/>
            <a:ext cx="2626705" cy="10753200"/>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0 w 1800366"/>
              <a:gd name="connsiteY0" fmla="*/ 10795820 h 10795820"/>
              <a:gd name="connsiteX1" fmla="*/ 1800366 w 1800366"/>
              <a:gd name="connsiteY1" fmla="*/ 0 h 10795820"/>
              <a:gd name="connsiteX2" fmla="*/ 1800366 w 1800366"/>
              <a:gd name="connsiteY2" fmla="*/ 10753201 h 10795820"/>
              <a:gd name="connsiteX3" fmla="*/ 1386349 w 1800366"/>
              <a:gd name="connsiteY3" fmla="*/ 10753201 h 10795820"/>
              <a:gd name="connsiteX4" fmla="*/ 0 w 1800366"/>
              <a:gd name="connsiteY4" fmla="*/ 10795820 h 10795820"/>
              <a:gd name="connsiteX0" fmla="*/ 0 w 1800366"/>
              <a:gd name="connsiteY0" fmla="*/ 10795820 h 10795910"/>
              <a:gd name="connsiteX1" fmla="*/ 1800366 w 1800366"/>
              <a:gd name="connsiteY1" fmla="*/ 0 h 10795910"/>
              <a:gd name="connsiteX2" fmla="*/ 1800366 w 1800366"/>
              <a:gd name="connsiteY2" fmla="*/ 10753201 h 10795910"/>
              <a:gd name="connsiteX3" fmla="*/ 1386349 w 1800366"/>
              <a:gd name="connsiteY3" fmla="*/ 10753201 h 10795910"/>
              <a:gd name="connsiteX4" fmla="*/ 0 w 1800366"/>
              <a:gd name="connsiteY4" fmla="*/ 10795820 h 10795910"/>
              <a:gd name="connsiteX0" fmla="*/ 0 w 1807968"/>
              <a:gd name="connsiteY0" fmla="*/ 11335351 h 11335351"/>
              <a:gd name="connsiteX1" fmla="*/ 1608413 w 1807968"/>
              <a:gd name="connsiteY1" fmla="*/ 2655841 h 11335351"/>
              <a:gd name="connsiteX2" fmla="*/ 1800366 w 1807968"/>
              <a:gd name="connsiteY2" fmla="*/ 539531 h 11335351"/>
              <a:gd name="connsiteX3" fmla="*/ 1800366 w 1807968"/>
              <a:gd name="connsiteY3" fmla="*/ 11292732 h 11335351"/>
              <a:gd name="connsiteX4" fmla="*/ 1386349 w 1807968"/>
              <a:gd name="connsiteY4" fmla="*/ 11292732 h 11335351"/>
              <a:gd name="connsiteX5" fmla="*/ 0 w 1807968"/>
              <a:gd name="connsiteY5" fmla="*/ 11335351 h 11335351"/>
              <a:gd name="connsiteX0" fmla="*/ 0 w 1807968"/>
              <a:gd name="connsiteY0" fmla="*/ 11335351 h 11335351"/>
              <a:gd name="connsiteX1" fmla="*/ 1608413 w 1807968"/>
              <a:gd name="connsiteY1" fmla="*/ 2655841 h 11335351"/>
              <a:gd name="connsiteX2" fmla="*/ 1800366 w 1807968"/>
              <a:gd name="connsiteY2" fmla="*/ 539531 h 11335351"/>
              <a:gd name="connsiteX3" fmla="*/ 1800366 w 1807968"/>
              <a:gd name="connsiteY3" fmla="*/ 11292732 h 11335351"/>
              <a:gd name="connsiteX4" fmla="*/ 1386349 w 1807968"/>
              <a:gd name="connsiteY4" fmla="*/ 11292732 h 11335351"/>
              <a:gd name="connsiteX5" fmla="*/ 0 w 1807968"/>
              <a:gd name="connsiteY5" fmla="*/ 11335351 h 11335351"/>
              <a:gd name="connsiteX0" fmla="*/ 0 w 1884673"/>
              <a:gd name="connsiteY0" fmla="*/ 11318662 h 11318662"/>
              <a:gd name="connsiteX1" fmla="*/ 1741151 w 1884673"/>
              <a:gd name="connsiteY1" fmla="*/ 2742393 h 11318662"/>
              <a:gd name="connsiteX2" fmla="*/ 1800366 w 1884673"/>
              <a:gd name="connsiteY2" fmla="*/ 522842 h 11318662"/>
              <a:gd name="connsiteX3" fmla="*/ 1800366 w 1884673"/>
              <a:gd name="connsiteY3" fmla="*/ 11276043 h 11318662"/>
              <a:gd name="connsiteX4" fmla="*/ 1386349 w 1884673"/>
              <a:gd name="connsiteY4" fmla="*/ 11276043 h 11318662"/>
              <a:gd name="connsiteX5" fmla="*/ 0 w 1884673"/>
              <a:gd name="connsiteY5" fmla="*/ 11318662 h 11318662"/>
              <a:gd name="connsiteX0" fmla="*/ 0 w 1800366"/>
              <a:gd name="connsiteY0" fmla="*/ 11312464 h 11312464"/>
              <a:gd name="connsiteX1" fmla="*/ 1741151 w 1800366"/>
              <a:gd name="connsiteY1" fmla="*/ 2736195 h 11312464"/>
              <a:gd name="connsiteX2" fmla="*/ 1800366 w 1800366"/>
              <a:gd name="connsiteY2" fmla="*/ 516644 h 11312464"/>
              <a:gd name="connsiteX3" fmla="*/ 1800366 w 1800366"/>
              <a:gd name="connsiteY3" fmla="*/ 11269845 h 11312464"/>
              <a:gd name="connsiteX4" fmla="*/ 1386349 w 1800366"/>
              <a:gd name="connsiteY4" fmla="*/ 11269845 h 11312464"/>
              <a:gd name="connsiteX5" fmla="*/ 0 w 1800366"/>
              <a:gd name="connsiteY5" fmla="*/ 11312464 h 11312464"/>
              <a:gd name="connsiteX0" fmla="*/ 5555 w 1805921"/>
              <a:gd name="connsiteY0" fmla="*/ 11312464 h 11312464"/>
              <a:gd name="connsiteX1" fmla="*/ 1554974 w 1805921"/>
              <a:gd name="connsiteY1" fmla="*/ 10184128 h 11312464"/>
              <a:gd name="connsiteX2" fmla="*/ 1746706 w 1805921"/>
              <a:gd name="connsiteY2" fmla="*/ 2736195 h 11312464"/>
              <a:gd name="connsiteX3" fmla="*/ 1805921 w 1805921"/>
              <a:gd name="connsiteY3" fmla="*/ 516644 h 11312464"/>
              <a:gd name="connsiteX4" fmla="*/ 1805921 w 1805921"/>
              <a:gd name="connsiteY4" fmla="*/ 11269845 h 11312464"/>
              <a:gd name="connsiteX5" fmla="*/ 1391904 w 1805921"/>
              <a:gd name="connsiteY5" fmla="*/ 11269845 h 11312464"/>
              <a:gd name="connsiteX6" fmla="*/ 5555 w 1805921"/>
              <a:gd name="connsiteY6" fmla="*/ 11312464 h 11312464"/>
              <a:gd name="connsiteX0" fmla="*/ 3505 w 2644529"/>
              <a:gd name="connsiteY0" fmla="*/ 11282970 h 11282970"/>
              <a:gd name="connsiteX1" fmla="*/ 2393582 w 2644529"/>
              <a:gd name="connsiteY1" fmla="*/ 10184128 h 11282970"/>
              <a:gd name="connsiteX2" fmla="*/ 2585314 w 2644529"/>
              <a:gd name="connsiteY2" fmla="*/ 2736195 h 11282970"/>
              <a:gd name="connsiteX3" fmla="*/ 2644529 w 2644529"/>
              <a:gd name="connsiteY3" fmla="*/ 516644 h 11282970"/>
              <a:gd name="connsiteX4" fmla="*/ 2644529 w 2644529"/>
              <a:gd name="connsiteY4" fmla="*/ 11269845 h 11282970"/>
              <a:gd name="connsiteX5" fmla="*/ 2230512 w 2644529"/>
              <a:gd name="connsiteY5" fmla="*/ 11269845 h 11282970"/>
              <a:gd name="connsiteX6" fmla="*/ 3505 w 2644529"/>
              <a:gd name="connsiteY6" fmla="*/ 11282970 h 11282970"/>
              <a:gd name="connsiteX0" fmla="*/ 3505 w 2644529"/>
              <a:gd name="connsiteY0" fmla="*/ 10950522 h 10950522"/>
              <a:gd name="connsiteX1" fmla="*/ 2393582 w 2644529"/>
              <a:gd name="connsiteY1" fmla="*/ 9851680 h 10950522"/>
              <a:gd name="connsiteX2" fmla="*/ 2555820 w 2644529"/>
              <a:gd name="connsiteY2" fmla="*/ 8140873 h 10950522"/>
              <a:gd name="connsiteX3" fmla="*/ 2644529 w 2644529"/>
              <a:gd name="connsiteY3" fmla="*/ 184196 h 10950522"/>
              <a:gd name="connsiteX4" fmla="*/ 2644529 w 2644529"/>
              <a:gd name="connsiteY4" fmla="*/ 10937397 h 10950522"/>
              <a:gd name="connsiteX5" fmla="*/ 2230512 w 2644529"/>
              <a:gd name="connsiteY5" fmla="*/ 10937397 h 10950522"/>
              <a:gd name="connsiteX6" fmla="*/ 3505 w 2644529"/>
              <a:gd name="connsiteY6" fmla="*/ 10950522 h 10950522"/>
              <a:gd name="connsiteX0" fmla="*/ 3672 w 2644696"/>
              <a:gd name="connsiteY0" fmla="*/ 10950522 h 10950522"/>
              <a:gd name="connsiteX1" fmla="*/ 2290513 w 2644696"/>
              <a:gd name="connsiteY1" fmla="*/ 9792690 h 10950522"/>
              <a:gd name="connsiteX2" fmla="*/ 2555987 w 2644696"/>
              <a:gd name="connsiteY2" fmla="*/ 8140873 h 10950522"/>
              <a:gd name="connsiteX3" fmla="*/ 2644696 w 2644696"/>
              <a:gd name="connsiteY3" fmla="*/ 184196 h 10950522"/>
              <a:gd name="connsiteX4" fmla="*/ 2644696 w 2644696"/>
              <a:gd name="connsiteY4" fmla="*/ 10937397 h 10950522"/>
              <a:gd name="connsiteX5" fmla="*/ 2230679 w 2644696"/>
              <a:gd name="connsiteY5" fmla="*/ 10937397 h 10950522"/>
              <a:gd name="connsiteX6" fmla="*/ 3672 w 2644696"/>
              <a:gd name="connsiteY6" fmla="*/ 10950522 h 1095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4696" h="10950522">
                <a:moveTo>
                  <a:pt x="3672" y="10950522"/>
                </a:moveTo>
                <a:cubicBezTo>
                  <a:pt x="-99427" y="10671246"/>
                  <a:pt x="2000321" y="11222068"/>
                  <a:pt x="2290513" y="9792690"/>
                </a:cubicBezTo>
                <a:cubicBezTo>
                  <a:pt x="2580705" y="8363312"/>
                  <a:pt x="2383885" y="9653798"/>
                  <a:pt x="2555987" y="8140873"/>
                </a:cubicBezTo>
                <a:cubicBezTo>
                  <a:pt x="2575831" y="6385815"/>
                  <a:pt x="2617620" y="-1277408"/>
                  <a:pt x="2644696" y="184196"/>
                </a:cubicBezTo>
                <a:lnTo>
                  <a:pt x="2644696" y="10937397"/>
                </a:lnTo>
                <a:lnTo>
                  <a:pt x="2230679" y="10937397"/>
                </a:lnTo>
                <a:lnTo>
                  <a:pt x="3672" y="10950522"/>
                </a:lnTo>
                <a:close/>
              </a:path>
            </a:pathLst>
          </a:custGeom>
          <a:blipFill dpi="0" rotWithShape="1">
            <a:blip r:embed="rId2"/>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2" name="Group 1">
            <a:extLst>
              <a:ext uri="{FF2B5EF4-FFF2-40B4-BE49-F238E27FC236}">
                <a16:creationId xmlns:a16="http://schemas.microsoft.com/office/drawing/2014/main" id="{349539E2-C3CC-465E-BAE9-F9E8DFDA39CE}"/>
              </a:ext>
            </a:extLst>
          </p:cNvPr>
          <p:cNvGrpSpPr/>
          <p:nvPr/>
        </p:nvGrpSpPr>
        <p:grpSpPr>
          <a:xfrm>
            <a:off x="721072" y="293740"/>
            <a:ext cx="3894408" cy="1078520"/>
            <a:chOff x="1220274" y="2060847"/>
            <a:chExt cx="3647476" cy="1078520"/>
          </a:xfrm>
        </p:grpSpPr>
        <p:sp>
          <p:nvSpPr>
            <p:cNvPr id="59" name="Parallelogram 38">
              <a:extLst>
                <a:ext uri="{FF2B5EF4-FFF2-40B4-BE49-F238E27FC236}">
                  <a16:creationId xmlns:a16="http://schemas.microsoft.com/office/drawing/2014/main" id="{910D4268-AD34-4163-AB6F-8FBABDDB6393}"/>
                </a:ext>
              </a:extLst>
            </p:cNvPr>
            <p:cNvSpPr/>
            <p:nvPr/>
          </p:nvSpPr>
          <p:spPr>
            <a:xfrm rot="16200000">
              <a:off x="1008463" y="2272658"/>
              <a:ext cx="834851" cy="411230"/>
            </a:xfrm>
            <a:prstGeom prst="parallelogram">
              <a:avLst>
                <a:gd name="adj" fmla="val 44901"/>
              </a:avLst>
            </a:prstGeom>
            <a:pattFill prst="lgConfetti">
              <a:fgClr>
                <a:schemeClr val="bg2">
                  <a:lumMod val="25000"/>
                </a:schemeClr>
              </a:fgClr>
              <a:bgClr>
                <a:schemeClr val="bg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57" name="Rectangle 56">
              <a:extLst>
                <a:ext uri="{FF2B5EF4-FFF2-40B4-BE49-F238E27FC236}">
                  <a16:creationId xmlns:a16="http://schemas.microsoft.com/office/drawing/2014/main" id="{EEAE2792-C99F-4EA8-8170-30EC652D1564}"/>
                </a:ext>
              </a:extLst>
            </p:cNvPr>
            <p:cNvSpPr/>
            <p:nvPr/>
          </p:nvSpPr>
          <p:spPr>
            <a:xfrm>
              <a:off x="1567969" y="2248973"/>
              <a:ext cx="3108972" cy="646724"/>
            </a:xfrm>
            <a:prstGeom prst="rect">
              <a:avLst/>
            </a:prstGeom>
            <a:pattFill prst="lgConfetti">
              <a:fgClr>
                <a:schemeClr val="bg2">
                  <a:lumMod val="25000"/>
                </a:schemeClr>
              </a:fgClr>
              <a:bgClr>
                <a:srgbClr val="A2AFC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58" name="Rectangle 57">
              <a:extLst>
                <a:ext uri="{FF2B5EF4-FFF2-40B4-BE49-F238E27FC236}">
                  <a16:creationId xmlns:a16="http://schemas.microsoft.com/office/drawing/2014/main" id="{3B1E87E7-3E35-49A7-AE69-1DD346C87AFF}"/>
                </a:ext>
              </a:extLst>
            </p:cNvPr>
            <p:cNvSpPr/>
            <p:nvPr/>
          </p:nvSpPr>
          <p:spPr>
            <a:xfrm>
              <a:off x="1758778" y="2418072"/>
              <a:ext cx="3108972" cy="721295"/>
            </a:xfrm>
            <a:prstGeom prst="rect">
              <a:avLst/>
            </a:prstGeom>
            <a:gradFill>
              <a:gsLst>
                <a:gs pos="2000">
                  <a:srgbClr val="1B4C5B"/>
                </a:gs>
                <a:gs pos="51000">
                  <a:srgbClr val="26697E"/>
                </a:gs>
                <a:gs pos="100000">
                  <a:srgbClr val="2E99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800" b="1" dirty="0">
                  <a:latin typeface="DK Breakfast Burrito" panose="02000000000000000000" pitchFamily="50" charset="0"/>
                  <a:ea typeface="ChildsWish" panose="02000603000000000000" pitchFamily="2" charset="0"/>
                  <a:cs typeface="Angie Atore" panose="00000400000000000000" pitchFamily="2" charset="-79"/>
                </a:rPr>
                <a:t>motivación</a:t>
              </a:r>
              <a:endParaRPr lang="es-MX" sz="4000" b="1" dirty="0">
                <a:latin typeface="DK Breakfast Burrito" panose="02000000000000000000" pitchFamily="50" charset="0"/>
                <a:ea typeface="ChildsWish" panose="02000603000000000000" pitchFamily="2" charset="0"/>
                <a:cs typeface="Angie Atore" panose="00000400000000000000" pitchFamily="2" charset="-79"/>
              </a:endParaRPr>
            </a:p>
          </p:txBody>
        </p:sp>
      </p:grpSp>
      <p:pic>
        <p:nvPicPr>
          <p:cNvPr id="45" name="image12.jpg" descr="http://www.milenio.com/politica/Decesos-anuales_MILIMA20140523_0013_1.jpg">
            <a:extLst>
              <a:ext uri="{FF2B5EF4-FFF2-40B4-BE49-F238E27FC236}">
                <a16:creationId xmlns:a16="http://schemas.microsoft.com/office/drawing/2014/main" id="{35B59CF5-EDB1-4F6C-93DD-AB80C474A633}"/>
              </a:ext>
            </a:extLst>
          </p:cNvPr>
          <p:cNvPicPr/>
          <p:nvPr/>
        </p:nvPicPr>
        <p:blipFill>
          <a:blip r:embed="rId3"/>
          <a:srcRect/>
          <a:stretch>
            <a:fillRect/>
          </a:stretch>
        </p:blipFill>
        <p:spPr>
          <a:xfrm>
            <a:off x="2279576" y="1412776"/>
            <a:ext cx="7992888" cy="4896544"/>
          </a:xfrm>
          <a:prstGeom prst="rect">
            <a:avLst/>
          </a:prstGeom>
          <a:ln/>
        </p:spPr>
      </p:pic>
    </p:spTree>
    <p:extLst>
      <p:ext uri="{BB962C8B-B14F-4D97-AF65-F5344CB8AC3E}">
        <p14:creationId xmlns:p14="http://schemas.microsoft.com/office/powerpoint/2010/main" val="37141047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upo 86">
            <a:extLst>
              <a:ext uri="{FF2B5EF4-FFF2-40B4-BE49-F238E27FC236}">
                <a16:creationId xmlns:a16="http://schemas.microsoft.com/office/drawing/2014/main" id="{9EF3FD3F-E87D-4CD5-9280-52D8122EAC4E}"/>
              </a:ext>
            </a:extLst>
          </p:cNvPr>
          <p:cNvGrpSpPr/>
          <p:nvPr/>
        </p:nvGrpSpPr>
        <p:grpSpPr>
          <a:xfrm>
            <a:off x="-33928" y="1027"/>
            <a:ext cx="12192000" cy="6858000"/>
            <a:chOff x="0" y="0"/>
            <a:chExt cx="12192000" cy="6858000"/>
          </a:xfrm>
        </p:grpSpPr>
        <p:sp>
          <p:nvSpPr>
            <p:cNvPr id="28" name="Rectángulo: esquinas redondeadas 12">
              <a:extLst>
                <a:ext uri="{FF2B5EF4-FFF2-40B4-BE49-F238E27FC236}">
                  <a16:creationId xmlns:a16="http://schemas.microsoft.com/office/drawing/2014/main" id="{6D010B96-022A-4267-980C-4D7A7A78405D}"/>
                </a:ext>
              </a:extLst>
            </p:cNvPr>
            <p:cNvSpPr/>
            <p:nvPr/>
          </p:nvSpPr>
          <p:spPr>
            <a:xfrm>
              <a:off x="0" y="0"/>
              <a:ext cx="12192000" cy="6858000"/>
            </a:xfrm>
            <a:prstGeom prst="roundRect">
              <a:avLst>
                <a:gd name="adj" fmla="val 8257"/>
              </a:avLst>
            </a:prstGeom>
            <a:solidFill>
              <a:srgbClr val="14AC79"/>
            </a:solidFill>
            <a:ln>
              <a:noFill/>
            </a:ln>
            <a:scene3d>
              <a:camera prst="orthographicFront"/>
              <a:lightRig rig="threePt" dir="t"/>
            </a:scene3d>
            <a:sp3d prstMaterial="metal">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 name="Rectángulo: esquinas redondeadas 74">
              <a:extLst>
                <a:ext uri="{FF2B5EF4-FFF2-40B4-BE49-F238E27FC236}">
                  <a16:creationId xmlns:a16="http://schemas.microsoft.com/office/drawing/2014/main" id="{B562DF08-ABF7-4827-A2DF-92B3B3729611}"/>
                </a:ext>
              </a:extLst>
            </p:cNvPr>
            <p:cNvSpPr/>
            <p:nvPr/>
          </p:nvSpPr>
          <p:spPr>
            <a:xfrm>
              <a:off x="85380" y="90000"/>
              <a:ext cx="12013200" cy="6678000"/>
            </a:xfrm>
            <a:prstGeom prst="roundRect">
              <a:avLst>
                <a:gd name="adj" fmla="val 825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0" name="Rectángulo: esquinas redondeadas 75">
              <a:extLst>
                <a:ext uri="{FF2B5EF4-FFF2-40B4-BE49-F238E27FC236}">
                  <a16:creationId xmlns:a16="http://schemas.microsoft.com/office/drawing/2014/main" id="{4573DD56-664A-40E3-AED5-7CFF58EFDB87}"/>
                </a:ext>
              </a:extLst>
            </p:cNvPr>
            <p:cNvSpPr/>
            <p:nvPr/>
          </p:nvSpPr>
          <p:spPr>
            <a:xfrm>
              <a:off x="721073" y="180000"/>
              <a:ext cx="10753200" cy="6498000"/>
            </a:xfrm>
            <a:prstGeom prst="roundRect">
              <a:avLst>
                <a:gd name="adj" fmla="val 0"/>
              </a:avLst>
            </a:prstGeom>
            <a:solidFill>
              <a:srgbClr val="00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1" name="Rectángulo: esquinas redondeadas 17">
              <a:extLst>
                <a:ext uri="{FF2B5EF4-FFF2-40B4-BE49-F238E27FC236}">
                  <a16:creationId xmlns:a16="http://schemas.microsoft.com/office/drawing/2014/main" id="{FF0E2314-722E-4AB0-87E9-2C0DE5086700}"/>
                </a:ext>
              </a:extLst>
            </p:cNvPr>
            <p:cNvSpPr/>
            <p:nvPr/>
          </p:nvSpPr>
          <p:spPr>
            <a:xfrm>
              <a:off x="285407" y="1989000"/>
              <a:ext cx="235639" cy="2880000"/>
            </a:xfrm>
            <a:prstGeom prst="roundRect">
              <a:avLst>
                <a:gd name="adj" fmla="val 50000"/>
              </a:avLst>
            </a:prstGeom>
            <a:pattFill prst="openDmnd">
              <a:fgClr>
                <a:schemeClr val="tx1">
                  <a:lumMod val="95000"/>
                  <a:lumOff val="5000"/>
                </a:schemeClr>
              </a:fgClr>
              <a:bgClr>
                <a:schemeClr val="bg2">
                  <a:lumMod val="25000"/>
                </a:schemeClr>
              </a:bgClr>
            </a:pattFill>
            <a:ln>
              <a:solidFill>
                <a:schemeClr val="tx1"/>
              </a:solidFill>
            </a:ln>
            <a:effectLst>
              <a:innerShdw blurRad="114300" dist="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2" name="Elipse 76">
              <a:extLst>
                <a:ext uri="{FF2B5EF4-FFF2-40B4-BE49-F238E27FC236}">
                  <a16:creationId xmlns:a16="http://schemas.microsoft.com/office/drawing/2014/main" id="{31A4A8D3-8B74-4821-8F6E-46CB90945220}"/>
                </a:ext>
              </a:extLst>
            </p:cNvPr>
            <p:cNvSpPr/>
            <p:nvPr/>
          </p:nvSpPr>
          <p:spPr>
            <a:xfrm>
              <a:off x="277226" y="769500"/>
              <a:ext cx="252000" cy="2520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 name="Elipse 21">
              <a:extLst>
                <a:ext uri="{FF2B5EF4-FFF2-40B4-BE49-F238E27FC236}">
                  <a16:creationId xmlns:a16="http://schemas.microsoft.com/office/drawing/2014/main" id="{0BE5A25C-F6F0-4CBA-A6A1-E0195A08E1AE}"/>
                </a:ext>
              </a:extLst>
            </p:cNvPr>
            <p:cNvSpPr/>
            <p:nvPr/>
          </p:nvSpPr>
          <p:spPr>
            <a:xfrm>
              <a:off x="368765" y="859500"/>
              <a:ext cx="72000" cy="72000"/>
            </a:xfrm>
            <a:prstGeom prst="ellipse">
              <a:avLst/>
            </a:prstGeom>
            <a:gradFill flip="none" rotWithShape="1">
              <a:gsLst>
                <a:gs pos="34000">
                  <a:srgbClr val="7030A0"/>
                </a:gs>
                <a:gs pos="85000">
                  <a:srgbClr val="FF0000"/>
                </a:gs>
                <a:gs pos="8000">
                  <a:schemeClr val="accent5"/>
                </a:gs>
                <a:gs pos="55000">
                  <a:srgbClr val="BB0D9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Rectángulo: esquinas redondeadas 23">
              <a:extLst>
                <a:ext uri="{FF2B5EF4-FFF2-40B4-BE49-F238E27FC236}">
                  <a16:creationId xmlns:a16="http://schemas.microsoft.com/office/drawing/2014/main" id="{F4253EC4-87DE-4232-AFB3-E99A05602C7E}"/>
                </a:ext>
              </a:extLst>
            </p:cNvPr>
            <p:cNvSpPr/>
            <p:nvPr/>
          </p:nvSpPr>
          <p:spPr>
            <a:xfrm>
              <a:off x="11606426" y="3249000"/>
              <a:ext cx="360000" cy="360000"/>
            </a:xfrm>
            <a:prstGeom prst="roundRect">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 name="Triángulo isósceles 82">
              <a:extLst>
                <a:ext uri="{FF2B5EF4-FFF2-40B4-BE49-F238E27FC236}">
                  <a16:creationId xmlns:a16="http://schemas.microsoft.com/office/drawing/2014/main" id="{8AB0AB06-AE2E-4DDE-A04D-4BCD380C8D1B}"/>
                </a:ext>
              </a:extLst>
            </p:cNvPr>
            <p:cNvSpPr/>
            <p:nvPr/>
          </p:nvSpPr>
          <p:spPr>
            <a:xfrm flipV="1">
              <a:off x="11605290" y="5020892"/>
              <a:ext cx="360000" cy="360000"/>
            </a:xfrm>
            <a:prstGeom prst="triangl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36" name="Grupo 85">
              <a:extLst>
                <a:ext uri="{FF2B5EF4-FFF2-40B4-BE49-F238E27FC236}">
                  <a16:creationId xmlns:a16="http://schemas.microsoft.com/office/drawing/2014/main" id="{70CACFB1-5FA2-4028-9A26-80B2940B44A4}"/>
                </a:ext>
              </a:extLst>
            </p:cNvPr>
            <p:cNvGrpSpPr/>
            <p:nvPr/>
          </p:nvGrpSpPr>
          <p:grpSpPr>
            <a:xfrm>
              <a:off x="11651050" y="1387108"/>
              <a:ext cx="263858" cy="450000"/>
              <a:chOff x="10620654" y="1322776"/>
              <a:chExt cx="263858" cy="450000"/>
            </a:xfrm>
          </p:grpSpPr>
          <p:sp>
            <p:nvSpPr>
              <p:cNvPr id="37" name="Rectángulo 83">
                <a:extLst>
                  <a:ext uri="{FF2B5EF4-FFF2-40B4-BE49-F238E27FC236}">
                    <a16:creationId xmlns:a16="http://schemas.microsoft.com/office/drawing/2014/main" id="{0D6068CB-625A-4C40-8809-6CC492F6DF06}"/>
                  </a:ext>
                </a:extLst>
              </p:cNvPr>
              <p:cNvSpPr/>
              <p:nvPr/>
            </p:nvSpPr>
            <p:spPr>
              <a:xfrm>
                <a:off x="10620654" y="132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38" name="Rectángulo 84">
                <a:extLst>
                  <a:ext uri="{FF2B5EF4-FFF2-40B4-BE49-F238E27FC236}">
                    <a16:creationId xmlns:a16="http://schemas.microsoft.com/office/drawing/2014/main" id="{8A61D650-BA46-47D2-AECD-64399246BE53}"/>
                  </a:ext>
                </a:extLst>
              </p:cNvPr>
              <p:cNvSpPr/>
              <p:nvPr/>
            </p:nvSpPr>
            <p:spPr>
              <a:xfrm>
                <a:off x="10704512" y="141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grpSp>
      </p:grpSp>
      <p:sp>
        <p:nvSpPr>
          <p:cNvPr id="24" name="Rectangle 34">
            <a:extLst>
              <a:ext uri="{FF2B5EF4-FFF2-40B4-BE49-F238E27FC236}">
                <a16:creationId xmlns:a16="http://schemas.microsoft.com/office/drawing/2014/main" id="{99134294-3FA3-4CAF-8A34-7A0A4C10B4D6}"/>
              </a:ext>
            </a:extLst>
          </p:cNvPr>
          <p:cNvSpPr/>
          <p:nvPr/>
        </p:nvSpPr>
        <p:spPr>
          <a:xfrm rot="16200000">
            <a:off x="5700816" y="-4811166"/>
            <a:ext cx="782325" cy="10753201"/>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367510 w 781527"/>
              <a:gd name="connsiteY0" fmla="*/ 0 h 10753201"/>
              <a:gd name="connsiteX1" fmla="*/ 781527 w 781527"/>
              <a:gd name="connsiteY1" fmla="*/ 0 h 10753201"/>
              <a:gd name="connsiteX2" fmla="*/ 781527 w 781527"/>
              <a:gd name="connsiteY2" fmla="*/ 10753201 h 10753201"/>
              <a:gd name="connsiteX3" fmla="*/ 367510 w 781527"/>
              <a:gd name="connsiteY3" fmla="*/ 10753201 h 10753201"/>
              <a:gd name="connsiteX4" fmla="*/ 55 w 781527"/>
              <a:gd name="connsiteY4" fmla="*/ 771860 h 10753201"/>
              <a:gd name="connsiteX5" fmla="*/ 367510 w 781527"/>
              <a:gd name="connsiteY5" fmla="*/ 0 h 10753201"/>
              <a:gd name="connsiteX0" fmla="*/ 368308 w 782325"/>
              <a:gd name="connsiteY0" fmla="*/ 0 h 10753201"/>
              <a:gd name="connsiteX1" fmla="*/ 782325 w 782325"/>
              <a:gd name="connsiteY1" fmla="*/ 0 h 10753201"/>
              <a:gd name="connsiteX2" fmla="*/ 782325 w 782325"/>
              <a:gd name="connsiteY2" fmla="*/ 10753201 h 10753201"/>
              <a:gd name="connsiteX3" fmla="*/ 368308 w 782325"/>
              <a:gd name="connsiteY3" fmla="*/ 10753201 h 10753201"/>
              <a:gd name="connsiteX4" fmla="*/ 649782 w 782325"/>
              <a:gd name="connsiteY4" fmla="*/ 3544557 h 10753201"/>
              <a:gd name="connsiteX5" fmla="*/ 853 w 782325"/>
              <a:gd name="connsiteY5" fmla="*/ 771860 h 10753201"/>
              <a:gd name="connsiteX6" fmla="*/ 368308 w 782325"/>
              <a:gd name="connsiteY6" fmla="*/ 0 h 1075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2325" h="10753201">
                <a:moveTo>
                  <a:pt x="368308" y="0"/>
                </a:moveTo>
                <a:lnTo>
                  <a:pt x="782325" y="0"/>
                </a:lnTo>
                <a:lnTo>
                  <a:pt x="782325" y="10753201"/>
                </a:lnTo>
                <a:lnTo>
                  <a:pt x="368308" y="10753201"/>
                </a:lnTo>
                <a:cubicBezTo>
                  <a:pt x="272475" y="9935218"/>
                  <a:pt x="711025" y="5208114"/>
                  <a:pt x="649782" y="3544557"/>
                </a:cubicBezTo>
                <a:cubicBezTo>
                  <a:pt x="588540" y="1881000"/>
                  <a:pt x="-25977" y="1746078"/>
                  <a:pt x="853" y="771860"/>
                </a:cubicBezTo>
                <a:lnTo>
                  <a:pt x="368308" y="0"/>
                </a:lnTo>
                <a:close/>
              </a:path>
            </a:pathLst>
          </a:custGeom>
          <a:blipFill dpi="0" rotWithShape="1">
            <a:blip r:embed="rId2"/>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5" name="Rectangle 17">
            <a:extLst>
              <a:ext uri="{FF2B5EF4-FFF2-40B4-BE49-F238E27FC236}">
                <a16:creationId xmlns:a16="http://schemas.microsoft.com/office/drawing/2014/main" id="{5A16F349-9C43-4C91-AE82-5E2D8C7328DC}"/>
              </a:ext>
            </a:extLst>
          </p:cNvPr>
          <p:cNvSpPr/>
          <p:nvPr/>
        </p:nvSpPr>
        <p:spPr>
          <a:xfrm rot="16200000" flipH="1" flipV="1">
            <a:off x="4775020" y="-81368"/>
            <a:ext cx="2644696" cy="10763980"/>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0 w 1800366"/>
              <a:gd name="connsiteY0" fmla="*/ 10795820 h 10795820"/>
              <a:gd name="connsiteX1" fmla="*/ 1800366 w 1800366"/>
              <a:gd name="connsiteY1" fmla="*/ 0 h 10795820"/>
              <a:gd name="connsiteX2" fmla="*/ 1800366 w 1800366"/>
              <a:gd name="connsiteY2" fmla="*/ 10753201 h 10795820"/>
              <a:gd name="connsiteX3" fmla="*/ 1386349 w 1800366"/>
              <a:gd name="connsiteY3" fmla="*/ 10753201 h 10795820"/>
              <a:gd name="connsiteX4" fmla="*/ 0 w 1800366"/>
              <a:gd name="connsiteY4" fmla="*/ 10795820 h 10795820"/>
              <a:gd name="connsiteX0" fmla="*/ 0 w 1800366"/>
              <a:gd name="connsiteY0" fmla="*/ 10795820 h 10795910"/>
              <a:gd name="connsiteX1" fmla="*/ 1800366 w 1800366"/>
              <a:gd name="connsiteY1" fmla="*/ 0 h 10795910"/>
              <a:gd name="connsiteX2" fmla="*/ 1800366 w 1800366"/>
              <a:gd name="connsiteY2" fmla="*/ 10753201 h 10795910"/>
              <a:gd name="connsiteX3" fmla="*/ 1386349 w 1800366"/>
              <a:gd name="connsiteY3" fmla="*/ 10753201 h 10795910"/>
              <a:gd name="connsiteX4" fmla="*/ 0 w 1800366"/>
              <a:gd name="connsiteY4" fmla="*/ 10795820 h 10795910"/>
              <a:gd name="connsiteX0" fmla="*/ 0 w 1807968"/>
              <a:gd name="connsiteY0" fmla="*/ 11335351 h 11335351"/>
              <a:gd name="connsiteX1" fmla="*/ 1608413 w 1807968"/>
              <a:gd name="connsiteY1" fmla="*/ 2655841 h 11335351"/>
              <a:gd name="connsiteX2" fmla="*/ 1800366 w 1807968"/>
              <a:gd name="connsiteY2" fmla="*/ 539531 h 11335351"/>
              <a:gd name="connsiteX3" fmla="*/ 1800366 w 1807968"/>
              <a:gd name="connsiteY3" fmla="*/ 11292732 h 11335351"/>
              <a:gd name="connsiteX4" fmla="*/ 1386349 w 1807968"/>
              <a:gd name="connsiteY4" fmla="*/ 11292732 h 11335351"/>
              <a:gd name="connsiteX5" fmla="*/ 0 w 1807968"/>
              <a:gd name="connsiteY5" fmla="*/ 11335351 h 11335351"/>
              <a:gd name="connsiteX0" fmla="*/ 0 w 1807968"/>
              <a:gd name="connsiteY0" fmla="*/ 11335351 h 11335351"/>
              <a:gd name="connsiteX1" fmla="*/ 1608413 w 1807968"/>
              <a:gd name="connsiteY1" fmla="*/ 2655841 h 11335351"/>
              <a:gd name="connsiteX2" fmla="*/ 1800366 w 1807968"/>
              <a:gd name="connsiteY2" fmla="*/ 539531 h 11335351"/>
              <a:gd name="connsiteX3" fmla="*/ 1800366 w 1807968"/>
              <a:gd name="connsiteY3" fmla="*/ 11292732 h 11335351"/>
              <a:gd name="connsiteX4" fmla="*/ 1386349 w 1807968"/>
              <a:gd name="connsiteY4" fmla="*/ 11292732 h 11335351"/>
              <a:gd name="connsiteX5" fmla="*/ 0 w 1807968"/>
              <a:gd name="connsiteY5" fmla="*/ 11335351 h 11335351"/>
              <a:gd name="connsiteX0" fmla="*/ 0 w 1884673"/>
              <a:gd name="connsiteY0" fmla="*/ 11318662 h 11318662"/>
              <a:gd name="connsiteX1" fmla="*/ 1741151 w 1884673"/>
              <a:gd name="connsiteY1" fmla="*/ 2742393 h 11318662"/>
              <a:gd name="connsiteX2" fmla="*/ 1800366 w 1884673"/>
              <a:gd name="connsiteY2" fmla="*/ 522842 h 11318662"/>
              <a:gd name="connsiteX3" fmla="*/ 1800366 w 1884673"/>
              <a:gd name="connsiteY3" fmla="*/ 11276043 h 11318662"/>
              <a:gd name="connsiteX4" fmla="*/ 1386349 w 1884673"/>
              <a:gd name="connsiteY4" fmla="*/ 11276043 h 11318662"/>
              <a:gd name="connsiteX5" fmla="*/ 0 w 1884673"/>
              <a:gd name="connsiteY5" fmla="*/ 11318662 h 11318662"/>
              <a:gd name="connsiteX0" fmla="*/ 0 w 1800366"/>
              <a:gd name="connsiteY0" fmla="*/ 11312464 h 11312464"/>
              <a:gd name="connsiteX1" fmla="*/ 1741151 w 1800366"/>
              <a:gd name="connsiteY1" fmla="*/ 2736195 h 11312464"/>
              <a:gd name="connsiteX2" fmla="*/ 1800366 w 1800366"/>
              <a:gd name="connsiteY2" fmla="*/ 516644 h 11312464"/>
              <a:gd name="connsiteX3" fmla="*/ 1800366 w 1800366"/>
              <a:gd name="connsiteY3" fmla="*/ 11269845 h 11312464"/>
              <a:gd name="connsiteX4" fmla="*/ 1386349 w 1800366"/>
              <a:gd name="connsiteY4" fmla="*/ 11269845 h 11312464"/>
              <a:gd name="connsiteX5" fmla="*/ 0 w 1800366"/>
              <a:gd name="connsiteY5" fmla="*/ 11312464 h 11312464"/>
              <a:gd name="connsiteX0" fmla="*/ 5555 w 1805921"/>
              <a:gd name="connsiteY0" fmla="*/ 11312464 h 11312464"/>
              <a:gd name="connsiteX1" fmla="*/ 1554974 w 1805921"/>
              <a:gd name="connsiteY1" fmla="*/ 10184128 h 11312464"/>
              <a:gd name="connsiteX2" fmla="*/ 1746706 w 1805921"/>
              <a:gd name="connsiteY2" fmla="*/ 2736195 h 11312464"/>
              <a:gd name="connsiteX3" fmla="*/ 1805921 w 1805921"/>
              <a:gd name="connsiteY3" fmla="*/ 516644 h 11312464"/>
              <a:gd name="connsiteX4" fmla="*/ 1805921 w 1805921"/>
              <a:gd name="connsiteY4" fmla="*/ 11269845 h 11312464"/>
              <a:gd name="connsiteX5" fmla="*/ 1391904 w 1805921"/>
              <a:gd name="connsiteY5" fmla="*/ 11269845 h 11312464"/>
              <a:gd name="connsiteX6" fmla="*/ 5555 w 1805921"/>
              <a:gd name="connsiteY6" fmla="*/ 11312464 h 11312464"/>
              <a:gd name="connsiteX0" fmla="*/ 3505 w 2644529"/>
              <a:gd name="connsiteY0" fmla="*/ 11282970 h 11282970"/>
              <a:gd name="connsiteX1" fmla="*/ 2393582 w 2644529"/>
              <a:gd name="connsiteY1" fmla="*/ 10184128 h 11282970"/>
              <a:gd name="connsiteX2" fmla="*/ 2585314 w 2644529"/>
              <a:gd name="connsiteY2" fmla="*/ 2736195 h 11282970"/>
              <a:gd name="connsiteX3" fmla="*/ 2644529 w 2644529"/>
              <a:gd name="connsiteY3" fmla="*/ 516644 h 11282970"/>
              <a:gd name="connsiteX4" fmla="*/ 2644529 w 2644529"/>
              <a:gd name="connsiteY4" fmla="*/ 11269845 h 11282970"/>
              <a:gd name="connsiteX5" fmla="*/ 2230512 w 2644529"/>
              <a:gd name="connsiteY5" fmla="*/ 11269845 h 11282970"/>
              <a:gd name="connsiteX6" fmla="*/ 3505 w 2644529"/>
              <a:gd name="connsiteY6" fmla="*/ 11282970 h 11282970"/>
              <a:gd name="connsiteX0" fmla="*/ 3505 w 2644529"/>
              <a:gd name="connsiteY0" fmla="*/ 10950522 h 10950522"/>
              <a:gd name="connsiteX1" fmla="*/ 2393582 w 2644529"/>
              <a:gd name="connsiteY1" fmla="*/ 9851680 h 10950522"/>
              <a:gd name="connsiteX2" fmla="*/ 2555820 w 2644529"/>
              <a:gd name="connsiteY2" fmla="*/ 8140873 h 10950522"/>
              <a:gd name="connsiteX3" fmla="*/ 2644529 w 2644529"/>
              <a:gd name="connsiteY3" fmla="*/ 184196 h 10950522"/>
              <a:gd name="connsiteX4" fmla="*/ 2644529 w 2644529"/>
              <a:gd name="connsiteY4" fmla="*/ 10937397 h 10950522"/>
              <a:gd name="connsiteX5" fmla="*/ 2230512 w 2644529"/>
              <a:gd name="connsiteY5" fmla="*/ 10937397 h 10950522"/>
              <a:gd name="connsiteX6" fmla="*/ 3505 w 2644529"/>
              <a:gd name="connsiteY6" fmla="*/ 10950522 h 10950522"/>
              <a:gd name="connsiteX0" fmla="*/ 3672 w 2644696"/>
              <a:gd name="connsiteY0" fmla="*/ 10950522 h 10950522"/>
              <a:gd name="connsiteX1" fmla="*/ 2290513 w 2644696"/>
              <a:gd name="connsiteY1" fmla="*/ 9792690 h 10950522"/>
              <a:gd name="connsiteX2" fmla="*/ 2555987 w 2644696"/>
              <a:gd name="connsiteY2" fmla="*/ 8140873 h 10950522"/>
              <a:gd name="connsiteX3" fmla="*/ 2644696 w 2644696"/>
              <a:gd name="connsiteY3" fmla="*/ 184196 h 10950522"/>
              <a:gd name="connsiteX4" fmla="*/ 2644696 w 2644696"/>
              <a:gd name="connsiteY4" fmla="*/ 10937397 h 10950522"/>
              <a:gd name="connsiteX5" fmla="*/ 2230679 w 2644696"/>
              <a:gd name="connsiteY5" fmla="*/ 10937397 h 10950522"/>
              <a:gd name="connsiteX6" fmla="*/ 3672 w 2644696"/>
              <a:gd name="connsiteY6" fmla="*/ 10950522 h 1095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4696" h="10950522">
                <a:moveTo>
                  <a:pt x="3672" y="10950522"/>
                </a:moveTo>
                <a:cubicBezTo>
                  <a:pt x="-99427" y="10671246"/>
                  <a:pt x="2000321" y="11222068"/>
                  <a:pt x="2290513" y="9792690"/>
                </a:cubicBezTo>
                <a:cubicBezTo>
                  <a:pt x="2580705" y="8363312"/>
                  <a:pt x="2383885" y="9653798"/>
                  <a:pt x="2555987" y="8140873"/>
                </a:cubicBezTo>
                <a:cubicBezTo>
                  <a:pt x="2575831" y="6385815"/>
                  <a:pt x="2617620" y="-1277408"/>
                  <a:pt x="2644696" y="184196"/>
                </a:cubicBezTo>
                <a:lnTo>
                  <a:pt x="2644696" y="10937397"/>
                </a:lnTo>
                <a:lnTo>
                  <a:pt x="2230679" y="10937397"/>
                </a:lnTo>
                <a:lnTo>
                  <a:pt x="3672" y="10950522"/>
                </a:lnTo>
                <a:close/>
              </a:path>
            </a:pathLst>
          </a:custGeom>
          <a:blipFill dpi="0" rotWithShape="1">
            <a:blip r:embed="rId2"/>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20" name="Group 1">
            <a:extLst>
              <a:ext uri="{FF2B5EF4-FFF2-40B4-BE49-F238E27FC236}">
                <a16:creationId xmlns:a16="http://schemas.microsoft.com/office/drawing/2014/main" id="{5CB0618B-3FEA-43EA-82F7-B5E8FCA18A5C}"/>
              </a:ext>
            </a:extLst>
          </p:cNvPr>
          <p:cNvGrpSpPr/>
          <p:nvPr/>
        </p:nvGrpSpPr>
        <p:grpSpPr>
          <a:xfrm>
            <a:off x="721072" y="293740"/>
            <a:ext cx="3427265" cy="1078520"/>
            <a:chOff x="1220274" y="2060847"/>
            <a:chExt cx="4219756" cy="1078520"/>
          </a:xfrm>
        </p:grpSpPr>
        <p:sp>
          <p:nvSpPr>
            <p:cNvPr id="21" name="Parallelogram 38">
              <a:extLst>
                <a:ext uri="{FF2B5EF4-FFF2-40B4-BE49-F238E27FC236}">
                  <a16:creationId xmlns:a16="http://schemas.microsoft.com/office/drawing/2014/main" id="{7EACCE1F-BED0-4A75-B12E-07975DD947D6}"/>
                </a:ext>
              </a:extLst>
            </p:cNvPr>
            <p:cNvSpPr/>
            <p:nvPr/>
          </p:nvSpPr>
          <p:spPr>
            <a:xfrm rot="16200000">
              <a:off x="1008463" y="2272658"/>
              <a:ext cx="834851" cy="411230"/>
            </a:xfrm>
            <a:prstGeom prst="parallelogram">
              <a:avLst>
                <a:gd name="adj" fmla="val 44901"/>
              </a:avLst>
            </a:prstGeom>
            <a:pattFill prst="lgConfetti">
              <a:fgClr>
                <a:schemeClr val="bg2">
                  <a:lumMod val="25000"/>
                </a:schemeClr>
              </a:fgClr>
              <a:bgClr>
                <a:schemeClr val="bg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22" name="Rectangle 56">
              <a:extLst>
                <a:ext uri="{FF2B5EF4-FFF2-40B4-BE49-F238E27FC236}">
                  <a16:creationId xmlns:a16="http://schemas.microsoft.com/office/drawing/2014/main" id="{CEEA6C7F-991F-4274-8D88-11FED41E3A3C}"/>
                </a:ext>
              </a:extLst>
            </p:cNvPr>
            <p:cNvSpPr/>
            <p:nvPr/>
          </p:nvSpPr>
          <p:spPr>
            <a:xfrm>
              <a:off x="1567969" y="2248973"/>
              <a:ext cx="3108972" cy="646724"/>
            </a:xfrm>
            <a:prstGeom prst="rect">
              <a:avLst/>
            </a:prstGeom>
            <a:pattFill prst="lgConfetti">
              <a:fgClr>
                <a:schemeClr val="bg2">
                  <a:lumMod val="25000"/>
                </a:schemeClr>
              </a:fgClr>
              <a:bgClr>
                <a:srgbClr val="A2AFC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23" name="Rectangle 57">
              <a:extLst>
                <a:ext uri="{FF2B5EF4-FFF2-40B4-BE49-F238E27FC236}">
                  <a16:creationId xmlns:a16="http://schemas.microsoft.com/office/drawing/2014/main" id="{E67A9634-B793-402F-BCDD-219235C38A5F}"/>
                </a:ext>
              </a:extLst>
            </p:cNvPr>
            <p:cNvSpPr/>
            <p:nvPr/>
          </p:nvSpPr>
          <p:spPr>
            <a:xfrm>
              <a:off x="1758778" y="2418072"/>
              <a:ext cx="3681252" cy="721295"/>
            </a:xfrm>
            <a:prstGeom prst="rect">
              <a:avLst/>
            </a:prstGeom>
            <a:gradFill>
              <a:gsLst>
                <a:gs pos="2000">
                  <a:srgbClr val="1B4C5B"/>
                </a:gs>
                <a:gs pos="51000">
                  <a:srgbClr val="26697E"/>
                </a:gs>
                <a:gs pos="100000">
                  <a:srgbClr val="2E99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800" b="1" dirty="0">
                  <a:latin typeface="DK Breakfast Burrito" panose="02000000000000000000" pitchFamily="50" charset="0"/>
                  <a:ea typeface="ChildsWish" panose="02000603000000000000" pitchFamily="2" charset="0"/>
                  <a:cs typeface="Angie Atore" panose="00000400000000000000" pitchFamily="2" charset="-79"/>
                </a:rPr>
                <a:t>storyboard</a:t>
              </a:r>
              <a:endParaRPr lang="es-MX" sz="4000" b="1" dirty="0">
                <a:latin typeface="DK Breakfast Burrito" panose="02000000000000000000" pitchFamily="50" charset="0"/>
                <a:ea typeface="ChildsWish" panose="02000603000000000000" pitchFamily="2" charset="0"/>
                <a:cs typeface="Angie Atore" panose="00000400000000000000" pitchFamily="2" charset="-79"/>
              </a:endParaRPr>
            </a:p>
          </p:txBody>
        </p:sp>
      </p:grpSp>
      <p:sp>
        <p:nvSpPr>
          <p:cNvPr id="26" name="Rectangle 17">
            <a:extLst>
              <a:ext uri="{FF2B5EF4-FFF2-40B4-BE49-F238E27FC236}">
                <a16:creationId xmlns:a16="http://schemas.microsoft.com/office/drawing/2014/main" id="{4DE43E1C-63B6-40BF-B0A4-BBF28489A34B}"/>
              </a:ext>
            </a:extLst>
          </p:cNvPr>
          <p:cNvSpPr/>
          <p:nvPr/>
        </p:nvSpPr>
        <p:spPr>
          <a:xfrm rot="5400000" flipV="1">
            <a:off x="4718553" y="-40253"/>
            <a:ext cx="2644696" cy="10763980"/>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0 w 1800366"/>
              <a:gd name="connsiteY0" fmla="*/ 10795820 h 10795820"/>
              <a:gd name="connsiteX1" fmla="*/ 1800366 w 1800366"/>
              <a:gd name="connsiteY1" fmla="*/ 0 h 10795820"/>
              <a:gd name="connsiteX2" fmla="*/ 1800366 w 1800366"/>
              <a:gd name="connsiteY2" fmla="*/ 10753201 h 10795820"/>
              <a:gd name="connsiteX3" fmla="*/ 1386349 w 1800366"/>
              <a:gd name="connsiteY3" fmla="*/ 10753201 h 10795820"/>
              <a:gd name="connsiteX4" fmla="*/ 0 w 1800366"/>
              <a:gd name="connsiteY4" fmla="*/ 10795820 h 10795820"/>
              <a:gd name="connsiteX0" fmla="*/ 0 w 1800366"/>
              <a:gd name="connsiteY0" fmla="*/ 10795820 h 10795910"/>
              <a:gd name="connsiteX1" fmla="*/ 1800366 w 1800366"/>
              <a:gd name="connsiteY1" fmla="*/ 0 h 10795910"/>
              <a:gd name="connsiteX2" fmla="*/ 1800366 w 1800366"/>
              <a:gd name="connsiteY2" fmla="*/ 10753201 h 10795910"/>
              <a:gd name="connsiteX3" fmla="*/ 1386349 w 1800366"/>
              <a:gd name="connsiteY3" fmla="*/ 10753201 h 10795910"/>
              <a:gd name="connsiteX4" fmla="*/ 0 w 1800366"/>
              <a:gd name="connsiteY4" fmla="*/ 10795820 h 10795910"/>
              <a:gd name="connsiteX0" fmla="*/ 0 w 1807968"/>
              <a:gd name="connsiteY0" fmla="*/ 11335351 h 11335351"/>
              <a:gd name="connsiteX1" fmla="*/ 1608413 w 1807968"/>
              <a:gd name="connsiteY1" fmla="*/ 2655841 h 11335351"/>
              <a:gd name="connsiteX2" fmla="*/ 1800366 w 1807968"/>
              <a:gd name="connsiteY2" fmla="*/ 539531 h 11335351"/>
              <a:gd name="connsiteX3" fmla="*/ 1800366 w 1807968"/>
              <a:gd name="connsiteY3" fmla="*/ 11292732 h 11335351"/>
              <a:gd name="connsiteX4" fmla="*/ 1386349 w 1807968"/>
              <a:gd name="connsiteY4" fmla="*/ 11292732 h 11335351"/>
              <a:gd name="connsiteX5" fmla="*/ 0 w 1807968"/>
              <a:gd name="connsiteY5" fmla="*/ 11335351 h 11335351"/>
              <a:gd name="connsiteX0" fmla="*/ 0 w 1807968"/>
              <a:gd name="connsiteY0" fmla="*/ 11335351 h 11335351"/>
              <a:gd name="connsiteX1" fmla="*/ 1608413 w 1807968"/>
              <a:gd name="connsiteY1" fmla="*/ 2655841 h 11335351"/>
              <a:gd name="connsiteX2" fmla="*/ 1800366 w 1807968"/>
              <a:gd name="connsiteY2" fmla="*/ 539531 h 11335351"/>
              <a:gd name="connsiteX3" fmla="*/ 1800366 w 1807968"/>
              <a:gd name="connsiteY3" fmla="*/ 11292732 h 11335351"/>
              <a:gd name="connsiteX4" fmla="*/ 1386349 w 1807968"/>
              <a:gd name="connsiteY4" fmla="*/ 11292732 h 11335351"/>
              <a:gd name="connsiteX5" fmla="*/ 0 w 1807968"/>
              <a:gd name="connsiteY5" fmla="*/ 11335351 h 11335351"/>
              <a:gd name="connsiteX0" fmla="*/ 0 w 1884673"/>
              <a:gd name="connsiteY0" fmla="*/ 11318662 h 11318662"/>
              <a:gd name="connsiteX1" fmla="*/ 1741151 w 1884673"/>
              <a:gd name="connsiteY1" fmla="*/ 2742393 h 11318662"/>
              <a:gd name="connsiteX2" fmla="*/ 1800366 w 1884673"/>
              <a:gd name="connsiteY2" fmla="*/ 522842 h 11318662"/>
              <a:gd name="connsiteX3" fmla="*/ 1800366 w 1884673"/>
              <a:gd name="connsiteY3" fmla="*/ 11276043 h 11318662"/>
              <a:gd name="connsiteX4" fmla="*/ 1386349 w 1884673"/>
              <a:gd name="connsiteY4" fmla="*/ 11276043 h 11318662"/>
              <a:gd name="connsiteX5" fmla="*/ 0 w 1884673"/>
              <a:gd name="connsiteY5" fmla="*/ 11318662 h 11318662"/>
              <a:gd name="connsiteX0" fmla="*/ 0 w 1800366"/>
              <a:gd name="connsiteY0" fmla="*/ 11312464 h 11312464"/>
              <a:gd name="connsiteX1" fmla="*/ 1741151 w 1800366"/>
              <a:gd name="connsiteY1" fmla="*/ 2736195 h 11312464"/>
              <a:gd name="connsiteX2" fmla="*/ 1800366 w 1800366"/>
              <a:gd name="connsiteY2" fmla="*/ 516644 h 11312464"/>
              <a:gd name="connsiteX3" fmla="*/ 1800366 w 1800366"/>
              <a:gd name="connsiteY3" fmla="*/ 11269845 h 11312464"/>
              <a:gd name="connsiteX4" fmla="*/ 1386349 w 1800366"/>
              <a:gd name="connsiteY4" fmla="*/ 11269845 h 11312464"/>
              <a:gd name="connsiteX5" fmla="*/ 0 w 1800366"/>
              <a:gd name="connsiteY5" fmla="*/ 11312464 h 11312464"/>
              <a:gd name="connsiteX0" fmla="*/ 5555 w 1805921"/>
              <a:gd name="connsiteY0" fmla="*/ 11312464 h 11312464"/>
              <a:gd name="connsiteX1" fmla="*/ 1554974 w 1805921"/>
              <a:gd name="connsiteY1" fmla="*/ 10184128 h 11312464"/>
              <a:gd name="connsiteX2" fmla="*/ 1746706 w 1805921"/>
              <a:gd name="connsiteY2" fmla="*/ 2736195 h 11312464"/>
              <a:gd name="connsiteX3" fmla="*/ 1805921 w 1805921"/>
              <a:gd name="connsiteY3" fmla="*/ 516644 h 11312464"/>
              <a:gd name="connsiteX4" fmla="*/ 1805921 w 1805921"/>
              <a:gd name="connsiteY4" fmla="*/ 11269845 h 11312464"/>
              <a:gd name="connsiteX5" fmla="*/ 1391904 w 1805921"/>
              <a:gd name="connsiteY5" fmla="*/ 11269845 h 11312464"/>
              <a:gd name="connsiteX6" fmla="*/ 5555 w 1805921"/>
              <a:gd name="connsiteY6" fmla="*/ 11312464 h 11312464"/>
              <a:gd name="connsiteX0" fmla="*/ 3505 w 2644529"/>
              <a:gd name="connsiteY0" fmla="*/ 11282970 h 11282970"/>
              <a:gd name="connsiteX1" fmla="*/ 2393582 w 2644529"/>
              <a:gd name="connsiteY1" fmla="*/ 10184128 h 11282970"/>
              <a:gd name="connsiteX2" fmla="*/ 2585314 w 2644529"/>
              <a:gd name="connsiteY2" fmla="*/ 2736195 h 11282970"/>
              <a:gd name="connsiteX3" fmla="*/ 2644529 w 2644529"/>
              <a:gd name="connsiteY3" fmla="*/ 516644 h 11282970"/>
              <a:gd name="connsiteX4" fmla="*/ 2644529 w 2644529"/>
              <a:gd name="connsiteY4" fmla="*/ 11269845 h 11282970"/>
              <a:gd name="connsiteX5" fmla="*/ 2230512 w 2644529"/>
              <a:gd name="connsiteY5" fmla="*/ 11269845 h 11282970"/>
              <a:gd name="connsiteX6" fmla="*/ 3505 w 2644529"/>
              <a:gd name="connsiteY6" fmla="*/ 11282970 h 11282970"/>
              <a:gd name="connsiteX0" fmla="*/ 3505 w 2644529"/>
              <a:gd name="connsiteY0" fmla="*/ 10950522 h 10950522"/>
              <a:gd name="connsiteX1" fmla="*/ 2393582 w 2644529"/>
              <a:gd name="connsiteY1" fmla="*/ 9851680 h 10950522"/>
              <a:gd name="connsiteX2" fmla="*/ 2555820 w 2644529"/>
              <a:gd name="connsiteY2" fmla="*/ 8140873 h 10950522"/>
              <a:gd name="connsiteX3" fmla="*/ 2644529 w 2644529"/>
              <a:gd name="connsiteY3" fmla="*/ 184196 h 10950522"/>
              <a:gd name="connsiteX4" fmla="*/ 2644529 w 2644529"/>
              <a:gd name="connsiteY4" fmla="*/ 10937397 h 10950522"/>
              <a:gd name="connsiteX5" fmla="*/ 2230512 w 2644529"/>
              <a:gd name="connsiteY5" fmla="*/ 10937397 h 10950522"/>
              <a:gd name="connsiteX6" fmla="*/ 3505 w 2644529"/>
              <a:gd name="connsiteY6" fmla="*/ 10950522 h 10950522"/>
              <a:gd name="connsiteX0" fmla="*/ 3672 w 2644696"/>
              <a:gd name="connsiteY0" fmla="*/ 10950522 h 10950522"/>
              <a:gd name="connsiteX1" fmla="*/ 2290513 w 2644696"/>
              <a:gd name="connsiteY1" fmla="*/ 9792690 h 10950522"/>
              <a:gd name="connsiteX2" fmla="*/ 2555987 w 2644696"/>
              <a:gd name="connsiteY2" fmla="*/ 8140873 h 10950522"/>
              <a:gd name="connsiteX3" fmla="*/ 2644696 w 2644696"/>
              <a:gd name="connsiteY3" fmla="*/ 184196 h 10950522"/>
              <a:gd name="connsiteX4" fmla="*/ 2644696 w 2644696"/>
              <a:gd name="connsiteY4" fmla="*/ 10937397 h 10950522"/>
              <a:gd name="connsiteX5" fmla="*/ 2230679 w 2644696"/>
              <a:gd name="connsiteY5" fmla="*/ 10937397 h 10950522"/>
              <a:gd name="connsiteX6" fmla="*/ 3672 w 2644696"/>
              <a:gd name="connsiteY6" fmla="*/ 10950522 h 1095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4696" h="10950522">
                <a:moveTo>
                  <a:pt x="3672" y="10950522"/>
                </a:moveTo>
                <a:cubicBezTo>
                  <a:pt x="-99427" y="10671246"/>
                  <a:pt x="2000321" y="11222068"/>
                  <a:pt x="2290513" y="9792690"/>
                </a:cubicBezTo>
                <a:cubicBezTo>
                  <a:pt x="2580705" y="8363312"/>
                  <a:pt x="2383885" y="9653798"/>
                  <a:pt x="2555987" y="8140873"/>
                </a:cubicBezTo>
                <a:cubicBezTo>
                  <a:pt x="2575831" y="6385815"/>
                  <a:pt x="2617620" y="-1277408"/>
                  <a:pt x="2644696" y="184196"/>
                </a:cubicBezTo>
                <a:lnTo>
                  <a:pt x="2644696" y="10937397"/>
                </a:lnTo>
                <a:lnTo>
                  <a:pt x="2230679" y="10937397"/>
                </a:lnTo>
                <a:lnTo>
                  <a:pt x="3672" y="10950522"/>
                </a:lnTo>
                <a:close/>
              </a:path>
            </a:pathLst>
          </a:custGeom>
          <a:blipFill dpi="0" rotWithShape="1">
            <a:blip r:embed="rId2"/>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2" name="Imagen 1">
            <a:extLst>
              <a:ext uri="{FF2B5EF4-FFF2-40B4-BE49-F238E27FC236}">
                <a16:creationId xmlns:a16="http://schemas.microsoft.com/office/drawing/2014/main" id="{895AA715-D4A0-45D1-B3C7-2C94397AD23A}"/>
              </a:ext>
            </a:extLst>
          </p:cNvPr>
          <p:cNvPicPr>
            <a:picLocks noChangeAspect="1"/>
          </p:cNvPicPr>
          <p:nvPr/>
        </p:nvPicPr>
        <p:blipFill rotWithShape="1">
          <a:blip r:embed="rId3"/>
          <a:srcRect l="23966" t="22157" r="9460" b="12920"/>
          <a:stretch/>
        </p:blipFill>
        <p:spPr>
          <a:xfrm>
            <a:off x="1427394" y="1478135"/>
            <a:ext cx="9329168" cy="5114979"/>
          </a:xfrm>
          <a:prstGeom prst="rect">
            <a:avLst/>
          </a:prstGeom>
        </p:spPr>
      </p:pic>
    </p:spTree>
    <p:extLst>
      <p:ext uri="{BB962C8B-B14F-4D97-AF65-F5344CB8AC3E}">
        <p14:creationId xmlns:p14="http://schemas.microsoft.com/office/powerpoint/2010/main" val="20964992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upo 86">
            <a:extLst>
              <a:ext uri="{FF2B5EF4-FFF2-40B4-BE49-F238E27FC236}">
                <a16:creationId xmlns:a16="http://schemas.microsoft.com/office/drawing/2014/main" id="{9EF3FD3F-E87D-4CD5-9280-52D8122EAC4E}"/>
              </a:ext>
            </a:extLst>
          </p:cNvPr>
          <p:cNvGrpSpPr/>
          <p:nvPr/>
        </p:nvGrpSpPr>
        <p:grpSpPr>
          <a:xfrm>
            <a:off x="-37948" y="-8479"/>
            <a:ext cx="12192000" cy="6858000"/>
            <a:chOff x="0" y="0"/>
            <a:chExt cx="12192000" cy="6858000"/>
          </a:xfrm>
        </p:grpSpPr>
        <p:sp>
          <p:nvSpPr>
            <p:cNvPr id="28" name="Rectángulo: esquinas redondeadas 12">
              <a:extLst>
                <a:ext uri="{FF2B5EF4-FFF2-40B4-BE49-F238E27FC236}">
                  <a16:creationId xmlns:a16="http://schemas.microsoft.com/office/drawing/2014/main" id="{6D010B96-022A-4267-980C-4D7A7A78405D}"/>
                </a:ext>
              </a:extLst>
            </p:cNvPr>
            <p:cNvSpPr/>
            <p:nvPr/>
          </p:nvSpPr>
          <p:spPr>
            <a:xfrm>
              <a:off x="0" y="0"/>
              <a:ext cx="12192000" cy="6858000"/>
            </a:xfrm>
            <a:prstGeom prst="roundRect">
              <a:avLst>
                <a:gd name="adj" fmla="val 8257"/>
              </a:avLst>
            </a:prstGeom>
            <a:solidFill>
              <a:srgbClr val="14AC79"/>
            </a:solidFill>
            <a:ln>
              <a:noFill/>
            </a:ln>
            <a:scene3d>
              <a:camera prst="orthographicFront"/>
              <a:lightRig rig="threePt" dir="t"/>
            </a:scene3d>
            <a:sp3d prstMaterial="metal">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 name="Rectángulo: esquinas redondeadas 74">
              <a:extLst>
                <a:ext uri="{FF2B5EF4-FFF2-40B4-BE49-F238E27FC236}">
                  <a16:creationId xmlns:a16="http://schemas.microsoft.com/office/drawing/2014/main" id="{B562DF08-ABF7-4827-A2DF-92B3B3729611}"/>
                </a:ext>
              </a:extLst>
            </p:cNvPr>
            <p:cNvSpPr/>
            <p:nvPr/>
          </p:nvSpPr>
          <p:spPr>
            <a:xfrm>
              <a:off x="85380" y="90000"/>
              <a:ext cx="12013200" cy="6678000"/>
            </a:xfrm>
            <a:prstGeom prst="roundRect">
              <a:avLst>
                <a:gd name="adj" fmla="val 825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0" name="Rectángulo: esquinas redondeadas 75">
              <a:extLst>
                <a:ext uri="{FF2B5EF4-FFF2-40B4-BE49-F238E27FC236}">
                  <a16:creationId xmlns:a16="http://schemas.microsoft.com/office/drawing/2014/main" id="{4573DD56-664A-40E3-AED5-7CFF58EFDB87}"/>
                </a:ext>
              </a:extLst>
            </p:cNvPr>
            <p:cNvSpPr/>
            <p:nvPr/>
          </p:nvSpPr>
          <p:spPr>
            <a:xfrm>
              <a:off x="721073" y="180000"/>
              <a:ext cx="10753200" cy="6498000"/>
            </a:xfrm>
            <a:prstGeom prst="roundRect">
              <a:avLst>
                <a:gd name="adj" fmla="val 0"/>
              </a:avLst>
            </a:prstGeom>
            <a:solidFill>
              <a:srgbClr val="00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1" name="Rectángulo: esquinas redondeadas 17">
              <a:extLst>
                <a:ext uri="{FF2B5EF4-FFF2-40B4-BE49-F238E27FC236}">
                  <a16:creationId xmlns:a16="http://schemas.microsoft.com/office/drawing/2014/main" id="{FF0E2314-722E-4AB0-87E9-2C0DE5086700}"/>
                </a:ext>
              </a:extLst>
            </p:cNvPr>
            <p:cNvSpPr/>
            <p:nvPr/>
          </p:nvSpPr>
          <p:spPr>
            <a:xfrm>
              <a:off x="285407" y="1989000"/>
              <a:ext cx="235639" cy="2880000"/>
            </a:xfrm>
            <a:prstGeom prst="roundRect">
              <a:avLst>
                <a:gd name="adj" fmla="val 50000"/>
              </a:avLst>
            </a:prstGeom>
            <a:pattFill prst="openDmnd">
              <a:fgClr>
                <a:schemeClr val="tx1">
                  <a:lumMod val="95000"/>
                  <a:lumOff val="5000"/>
                </a:schemeClr>
              </a:fgClr>
              <a:bgClr>
                <a:schemeClr val="bg2">
                  <a:lumMod val="25000"/>
                </a:schemeClr>
              </a:bgClr>
            </a:pattFill>
            <a:ln>
              <a:solidFill>
                <a:schemeClr val="tx1"/>
              </a:solidFill>
            </a:ln>
            <a:effectLst>
              <a:innerShdw blurRad="114300" dist="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2" name="Elipse 76">
              <a:extLst>
                <a:ext uri="{FF2B5EF4-FFF2-40B4-BE49-F238E27FC236}">
                  <a16:creationId xmlns:a16="http://schemas.microsoft.com/office/drawing/2014/main" id="{31A4A8D3-8B74-4821-8F6E-46CB90945220}"/>
                </a:ext>
              </a:extLst>
            </p:cNvPr>
            <p:cNvSpPr/>
            <p:nvPr/>
          </p:nvSpPr>
          <p:spPr>
            <a:xfrm>
              <a:off x="277226" y="769500"/>
              <a:ext cx="252000" cy="2520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 name="Elipse 21">
              <a:extLst>
                <a:ext uri="{FF2B5EF4-FFF2-40B4-BE49-F238E27FC236}">
                  <a16:creationId xmlns:a16="http://schemas.microsoft.com/office/drawing/2014/main" id="{0BE5A25C-F6F0-4CBA-A6A1-E0195A08E1AE}"/>
                </a:ext>
              </a:extLst>
            </p:cNvPr>
            <p:cNvSpPr/>
            <p:nvPr/>
          </p:nvSpPr>
          <p:spPr>
            <a:xfrm>
              <a:off x="368765" y="859500"/>
              <a:ext cx="72000" cy="72000"/>
            </a:xfrm>
            <a:prstGeom prst="ellipse">
              <a:avLst/>
            </a:prstGeom>
            <a:gradFill flip="none" rotWithShape="1">
              <a:gsLst>
                <a:gs pos="34000">
                  <a:srgbClr val="7030A0"/>
                </a:gs>
                <a:gs pos="85000">
                  <a:srgbClr val="FF0000"/>
                </a:gs>
                <a:gs pos="8000">
                  <a:schemeClr val="accent5"/>
                </a:gs>
                <a:gs pos="55000">
                  <a:srgbClr val="BB0D9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Rectángulo: esquinas redondeadas 23">
              <a:extLst>
                <a:ext uri="{FF2B5EF4-FFF2-40B4-BE49-F238E27FC236}">
                  <a16:creationId xmlns:a16="http://schemas.microsoft.com/office/drawing/2014/main" id="{F4253EC4-87DE-4232-AFB3-E99A05602C7E}"/>
                </a:ext>
              </a:extLst>
            </p:cNvPr>
            <p:cNvSpPr/>
            <p:nvPr/>
          </p:nvSpPr>
          <p:spPr>
            <a:xfrm>
              <a:off x="11606426" y="3249000"/>
              <a:ext cx="360000" cy="360000"/>
            </a:xfrm>
            <a:prstGeom prst="roundRect">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 name="Triángulo isósceles 82">
              <a:extLst>
                <a:ext uri="{FF2B5EF4-FFF2-40B4-BE49-F238E27FC236}">
                  <a16:creationId xmlns:a16="http://schemas.microsoft.com/office/drawing/2014/main" id="{8AB0AB06-AE2E-4DDE-A04D-4BCD380C8D1B}"/>
                </a:ext>
              </a:extLst>
            </p:cNvPr>
            <p:cNvSpPr/>
            <p:nvPr/>
          </p:nvSpPr>
          <p:spPr>
            <a:xfrm flipV="1">
              <a:off x="11605290" y="5020892"/>
              <a:ext cx="360000" cy="360000"/>
            </a:xfrm>
            <a:prstGeom prst="triangl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36" name="Grupo 85">
              <a:extLst>
                <a:ext uri="{FF2B5EF4-FFF2-40B4-BE49-F238E27FC236}">
                  <a16:creationId xmlns:a16="http://schemas.microsoft.com/office/drawing/2014/main" id="{70CACFB1-5FA2-4028-9A26-80B2940B44A4}"/>
                </a:ext>
              </a:extLst>
            </p:cNvPr>
            <p:cNvGrpSpPr/>
            <p:nvPr/>
          </p:nvGrpSpPr>
          <p:grpSpPr>
            <a:xfrm>
              <a:off x="11651050" y="1387108"/>
              <a:ext cx="263858" cy="450000"/>
              <a:chOff x="10620654" y="1322776"/>
              <a:chExt cx="263858" cy="450000"/>
            </a:xfrm>
          </p:grpSpPr>
          <p:sp>
            <p:nvSpPr>
              <p:cNvPr id="37" name="Rectángulo 83">
                <a:extLst>
                  <a:ext uri="{FF2B5EF4-FFF2-40B4-BE49-F238E27FC236}">
                    <a16:creationId xmlns:a16="http://schemas.microsoft.com/office/drawing/2014/main" id="{0D6068CB-625A-4C40-8809-6CC492F6DF06}"/>
                  </a:ext>
                </a:extLst>
              </p:cNvPr>
              <p:cNvSpPr/>
              <p:nvPr/>
            </p:nvSpPr>
            <p:spPr>
              <a:xfrm>
                <a:off x="10620654" y="132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38" name="Rectángulo 84">
                <a:extLst>
                  <a:ext uri="{FF2B5EF4-FFF2-40B4-BE49-F238E27FC236}">
                    <a16:creationId xmlns:a16="http://schemas.microsoft.com/office/drawing/2014/main" id="{8A61D650-BA46-47D2-AECD-64399246BE53}"/>
                  </a:ext>
                </a:extLst>
              </p:cNvPr>
              <p:cNvSpPr/>
              <p:nvPr/>
            </p:nvSpPr>
            <p:spPr>
              <a:xfrm>
                <a:off x="10704512" y="141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grpSp>
      </p:grpSp>
      <p:sp>
        <p:nvSpPr>
          <p:cNvPr id="24" name="Rectangle 34">
            <a:extLst>
              <a:ext uri="{FF2B5EF4-FFF2-40B4-BE49-F238E27FC236}">
                <a16:creationId xmlns:a16="http://schemas.microsoft.com/office/drawing/2014/main" id="{99134294-3FA3-4CAF-8A34-7A0A4C10B4D6}"/>
              </a:ext>
            </a:extLst>
          </p:cNvPr>
          <p:cNvSpPr/>
          <p:nvPr/>
        </p:nvSpPr>
        <p:spPr>
          <a:xfrm rot="16200000">
            <a:off x="5700816" y="-4811166"/>
            <a:ext cx="782325" cy="10753201"/>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367510 w 781527"/>
              <a:gd name="connsiteY0" fmla="*/ 0 h 10753201"/>
              <a:gd name="connsiteX1" fmla="*/ 781527 w 781527"/>
              <a:gd name="connsiteY1" fmla="*/ 0 h 10753201"/>
              <a:gd name="connsiteX2" fmla="*/ 781527 w 781527"/>
              <a:gd name="connsiteY2" fmla="*/ 10753201 h 10753201"/>
              <a:gd name="connsiteX3" fmla="*/ 367510 w 781527"/>
              <a:gd name="connsiteY3" fmla="*/ 10753201 h 10753201"/>
              <a:gd name="connsiteX4" fmla="*/ 55 w 781527"/>
              <a:gd name="connsiteY4" fmla="*/ 771860 h 10753201"/>
              <a:gd name="connsiteX5" fmla="*/ 367510 w 781527"/>
              <a:gd name="connsiteY5" fmla="*/ 0 h 10753201"/>
              <a:gd name="connsiteX0" fmla="*/ 368308 w 782325"/>
              <a:gd name="connsiteY0" fmla="*/ 0 h 10753201"/>
              <a:gd name="connsiteX1" fmla="*/ 782325 w 782325"/>
              <a:gd name="connsiteY1" fmla="*/ 0 h 10753201"/>
              <a:gd name="connsiteX2" fmla="*/ 782325 w 782325"/>
              <a:gd name="connsiteY2" fmla="*/ 10753201 h 10753201"/>
              <a:gd name="connsiteX3" fmla="*/ 368308 w 782325"/>
              <a:gd name="connsiteY3" fmla="*/ 10753201 h 10753201"/>
              <a:gd name="connsiteX4" fmla="*/ 649782 w 782325"/>
              <a:gd name="connsiteY4" fmla="*/ 3544557 h 10753201"/>
              <a:gd name="connsiteX5" fmla="*/ 853 w 782325"/>
              <a:gd name="connsiteY5" fmla="*/ 771860 h 10753201"/>
              <a:gd name="connsiteX6" fmla="*/ 368308 w 782325"/>
              <a:gd name="connsiteY6" fmla="*/ 0 h 1075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2325" h="10753201">
                <a:moveTo>
                  <a:pt x="368308" y="0"/>
                </a:moveTo>
                <a:lnTo>
                  <a:pt x="782325" y="0"/>
                </a:lnTo>
                <a:lnTo>
                  <a:pt x="782325" y="10753201"/>
                </a:lnTo>
                <a:lnTo>
                  <a:pt x="368308" y="10753201"/>
                </a:lnTo>
                <a:cubicBezTo>
                  <a:pt x="272475" y="9935218"/>
                  <a:pt x="711025" y="5208114"/>
                  <a:pt x="649782" y="3544557"/>
                </a:cubicBezTo>
                <a:cubicBezTo>
                  <a:pt x="588540" y="1881000"/>
                  <a:pt x="-25977" y="1746078"/>
                  <a:pt x="853" y="771860"/>
                </a:cubicBezTo>
                <a:lnTo>
                  <a:pt x="368308" y="0"/>
                </a:lnTo>
                <a:close/>
              </a:path>
            </a:pathLst>
          </a:custGeom>
          <a:blipFill dpi="0" rotWithShape="1">
            <a:blip r:embed="rId2"/>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5" name="Rectangle 17">
            <a:extLst>
              <a:ext uri="{FF2B5EF4-FFF2-40B4-BE49-F238E27FC236}">
                <a16:creationId xmlns:a16="http://schemas.microsoft.com/office/drawing/2014/main" id="{5A16F349-9C43-4C91-AE82-5E2D8C7328DC}"/>
              </a:ext>
            </a:extLst>
          </p:cNvPr>
          <p:cNvSpPr/>
          <p:nvPr/>
        </p:nvSpPr>
        <p:spPr>
          <a:xfrm rot="16200000" flipH="1" flipV="1">
            <a:off x="4775020" y="-81368"/>
            <a:ext cx="2644696" cy="10763980"/>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0 w 1800366"/>
              <a:gd name="connsiteY0" fmla="*/ 10795820 h 10795820"/>
              <a:gd name="connsiteX1" fmla="*/ 1800366 w 1800366"/>
              <a:gd name="connsiteY1" fmla="*/ 0 h 10795820"/>
              <a:gd name="connsiteX2" fmla="*/ 1800366 w 1800366"/>
              <a:gd name="connsiteY2" fmla="*/ 10753201 h 10795820"/>
              <a:gd name="connsiteX3" fmla="*/ 1386349 w 1800366"/>
              <a:gd name="connsiteY3" fmla="*/ 10753201 h 10795820"/>
              <a:gd name="connsiteX4" fmla="*/ 0 w 1800366"/>
              <a:gd name="connsiteY4" fmla="*/ 10795820 h 10795820"/>
              <a:gd name="connsiteX0" fmla="*/ 0 w 1800366"/>
              <a:gd name="connsiteY0" fmla="*/ 10795820 h 10795910"/>
              <a:gd name="connsiteX1" fmla="*/ 1800366 w 1800366"/>
              <a:gd name="connsiteY1" fmla="*/ 0 h 10795910"/>
              <a:gd name="connsiteX2" fmla="*/ 1800366 w 1800366"/>
              <a:gd name="connsiteY2" fmla="*/ 10753201 h 10795910"/>
              <a:gd name="connsiteX3" fmla="*/ 1386349 w 1800366"/>
              <a:gd name="connsiteY3" fmla="*/ 10753201 h 10795910"/>
              <a:gd name="connsiteX4" fmla="*/ 0 w 1800366"/>
              <a:gd name="connsiteY4" fmla="*/ 10795820 h 10795910"/>
              <a:gd name="connsiteX0" fmla="*/ 0 w 1807968"/>
              <a:gd name="connsiteY0" fmla="*/ 11335351 h 11335351"/>
              <a:gd name="connsiteX1" fmla="*/ 1608413 w 1807968"/>
              <a:gd name="connsiteY1" fmla="*/ 2655841 h 11335351"/>
              <a:gd name="connsiteX2" fmla="*/ 1800366 w 1807968"/>
              <a:gd name="connsiteY2" fmla="*/ 539531 h 11335351"/>
              <a:gd name="connsiteX3" fmla="*/ 1800366 w 1807968"/>
              <a:gd name="connsiteY3" fmla="*/ 11292732 h 11335351"/>
              <a:gd name="connsiteX4" fmla="*/ 1386349 w 1807968"/>
              <a:gd name="connsiteY4" fmla="*/ 11292732 h 11335351"/>
              <a:gd name="connsiteX5" fmla="*/ 0 w 1807968"/>
              <a:gd name="connsiteY5" fmla="*/ 11335351 h 11335351"/>
              <a:gd name="connsiteX0" fmla="*/ 0 w 1807968"/>
              <a:gd name="connsiteY0" fmla="*/ 11335351 h 11335351"/>
              <a:gd name="connsiteX1" fmla="*/ 1608413 w 1807968"/>
              <a:gd name="connsiteY1" fmla="*/ 2655841 h 11335351"/>
              <a:gd name="connsiteX2" fmla="*/ 1800366 w 1807968"/>
              <a:gd name="connsiteY2" fmla="*/ 539531 h 11335351"/>
              <a:gd name="connsiteX3" fmla="*/ 1800366 w 1807968"/>
              <a:gd name="connsiteY3" fmla="*/ 11292732 h 11335351"/>
              <a:gd name="connsiteX4" fmla="*/ 1386349 w 1807968"/>
              <a:gd name="connsiteY4" fmla="*/ 11292732 h 11335351"/>
              <a:gd name="connsiteX5" fmla="*/ 0 w 1807968"/>
              <a:gd name="connsiteY5" fmla="*/ 11335351 h 11335351"/>
              <a:gd name="connsiteX0" fmla="*/ 0 w 1884673"/>
              <a:gd name="connsiteY0" fmla="*/ 11318662 h 11318662"/>
              <a:gd name="connsiteX1" fmla="*/ 1741151 w 1884673"/>
              <a:gd name="connsiteY1" fmla="*/ 2742393 h 11318662"/>
              <a:gd name="connsiteX2" fmla="*/ 1800366 w 1884673"/>
              <a:gd name="connsiteY2" fmla="*/ 522842 h 11318662"/>
              <a:gd name="connsiteX3" fmla="*/ 1800366 w 1884673"/>
              <a:gd name="connsiteY3" fmla="*/ 11276043 h 11318662"/>
              <a:gd name="connsiteX4" fmla="*/ 1386349 w 1884673"/>
              <a:gd name="connsiteY4" fmla="*/ 11276043 h 11318662"/>
              <a:gd name="connsiteX5" fmla="*/ 0 w 1884673"/>
              <a:gd name="connsiteY5" fmla="*/ 11318662 h 11318662"/>
              <a:gd name="connsiteX0" fmla="*/ 0 w 1800366"/>
              <a:gd name="connsiteY0" fmla="*/ 11312464 h 11312464"/>
              <a:gd name="connsiteX1" fmla="*/ 1741151 w 1800366"/>
              <a:gd name="connsiteY1" fmla="*/ 2736195 h 11312464"/>
              <a:gd name="connsiteX2" fmla="*/ 1800366 w 1800366"/>
              <a:gd name="connsiteY2" fmla="*/ 516644 h 11312464"/>
              <a:gd name="connsiteX3" fmla="*/ 1800366 w 1800366"/>
              <a:gd name="connsiteY3" fmla="*/ 11269845 h 11312464"/>
              <a:gd name="connsiteX4" fmla="*/ 1386349 w 1800366"/>
              <a:gd name="connsiteY4" fmla="*/ 11269845 h 11312464"/>
              <a:gd name="connsiteX5" fmla="*/ 0 w 1800366"/>
              <a:gd name="connsiteY5" fmla="*/ 11312464 h 11312464"/>
              <a:gd name="connsiteX0" fmla="*/ 5555 w 1805921"/>
              <a:gd name="connsiteY0" fmla="*/ 11312464 h 11312464"/>
              <a:gd name="connsiteX1" fmla="*/ 1554974 w 1805921"/>
              <a:gd name="connsiteY1" fmla="*/ 10184128 h 11312464"/>
              <a:gd name="connsiteX2" fmla="*/ 1746706 w 1805921"/>
              <a:gd name="connsiteY2" fmla="*/ 2736195 h 11312464"/>
              <a:gd name="connsiteX3" fmla="*/ 1805921 w 1805921"/>
              <a:gd name="connsiteY3" fmla="*/ 516644 h 11312464"/>
              <a:gd name="connsiteX4" fmla="*/ 1805921 w 1805921"/>
              <a:gd name="connsiteY4" fmla="*/ 11269845 h 11312464"/>
              <a:gd name="connsiteX5" fmla="*/ 1391904 w 1805921"/>
              <a:gd name="connsiteY5" fmla="*/ 11269845 h 11312464"/>
              <a:gd name="connsiteX6" fmla="*/ 5555 w 1805921"/>
              <a:gd name="connsiteY6" fmla="*/ 11312464 h 11312464"/>
              <a:gd name="connsiteX0" fmla="*/ 3505 w 2644529"/>
              <a:gd name="connsiteY0" fmla="*/ 11282970 h 11282970"/>
              <a:gd name="connsiteX1" fmla="*/ 2393582 w 2644529"/>
              <a:gd name="connsiteY1" fmla="*/ 10184128 h 11282970"/>
              <a:gd name="connsiteX2" fmla="*/ 2585314 w 2644529"/>
              <a:gd name="connsiteY2" fmla="*/ 2736195 h 11282970"/>
              <a:gd name="connsiteX3" fmla="*/ 2644529 w 2644529"/>
              <a:gd name="connsiteY3" fmla="*/ 516644 h 11282970"/>
              <a:gd name="connsiteX4" fmla="*/ 2644529 w 2644529"/>
              <a:gd name="connsiteY4" fmla="*/ 11269845 h 11282970"/>
              <a:gd name="connsiteX5" fmla="*/ 2230512 w 2644529"/>
              <a:gd name="connsiteY5" fmla="*/ 11269845 h 11282970"/>
              <a:gd name="connsiteX6" fmla="*/ 3505 w 2644529"/>
              <a:gd name="connsiteY6" fmla="*/ 11282970 h 11282970"/>
              <a:gd name="connsiteX0" fmla="*/ 3505 w 2644529"/>
              <a:gd name="connsiteY0" fmla="*/ 10950522 h 10950522"/>
              <a:gd name="connsiteX1" fmla="*/ 2393582 w 2644529"/>
              <a:gd name="connsiteY1" fmla="*/ 9851680 h 10950522"/>
              <a:gd name="connsiteX2" fmla="*/ 2555820 w 2644529"/>
              <a:gd name="connsiteY2" fmla="*/ 8140873 h 10950522"/>
              <a:gd name="connsiteX3" fmla="*/ 2644529 w 2644529"/>
              <a:gd name="connsiteY3" fmla="*/ 184196 h 10950522"/>
              <a:gd name="connsiteX4" fmla="*/ 2644529 w 2644529"/>
              <a:gd name="connsiteY4" fmla="*/ 10937397 h 10950522"/>
              <a:gd name="connsiteX5" fmla="*/ 2230512 w 2644529"/>
              <a:gd name="connsiteY5" fmla="*/ 10937397 h 10950522"/>
              <a:gd name="connsiteX6" fmla="*/ 3505 w 2644529"/>
              <a:gd name="connsiteY6" fmla="*/ 10950522 h 10950522"/>
              <a:gd name="connsiteX0" fmla="*/ 3672 w 2644696"/>
              <a:gd name="connsiteY0" fmla="*/ 10950522 h 10950522"/>
              <a:gd name="connsiteX1" fmla="*/ 2290513 w 2644696"/>
              <a:gd name="connsiteY1" fmla="*/ 9792690 h 10950522"/>
              <a:gd name="connsiteX2" fmla="*/ 2555987 w 2644696"/>
              <a:gd name="connsiteY2" fmla="*/ 8140873 h 10950522"/>
              <a:gd name="connsiteX3" fmla="*/ 2644696 w 2644696"/>
              <a:gd name="connsiteY3" fmla="*/ 184196 h 10950522"/>
              <a:gd name="connsiteX4" fmla="*/ 2644696 w 2644696"/>
              <a:gd name="connsiteY4" fmla="*/ 10937397 h 10950522"/>
              <a:gd name="connsiteX5" fmla="*/ 2230679 w 2644696"/>
              <a:gd name="connsiteY5" fmla="*/ 10937397 h 10950522"/>
              <a:gd name="connsiteX6" fmla="*/ 3672 w 2644696"/>
              <a:gd name="connsiteY6" fmla="*/ 10950522 h 1095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4696" h="10950522">
                <a:moveTo>
                  <a:pt x="3672" y="10950522"/>
                </a:moveTo>
                <a:cubicBezTo>
                  <a:pt x="-99427" y="10671246"/>
                  <a:pt x="2000321" y="11222068"/>
                  <a:pt x="2290513" y="9792690"/>
                </a:cubicBezTo>
                <a:cubicBezTo>
                  <a:pt x="2580705" y="8363312"/>
                  <a:pt x="2383885" y="9653798"/>
                  <a:pt x="2555987" y="8140873"/>
                </a:cubicBezTo>
                <a:cubicBezTo>
                  <a:pt x="2575831" y="6385815"/>
                  <a:pt x="2617620" y="-1277408"/>
                  <a:pt x="2644696" y="184196"/>
                </a:cubicBezTo>
                <a:lnTo>
                  <a:pt x="2644696" y="10937397"/>
                </a:lnTo>
                <a:lnTo>
                  <a:pt x="2230679" y="10937397"/>
                </a:lnTo>
                <a:lnTo>
                  <a:pt x="3672" y="10950522"/>
                </a:lnTo>
                <a:close/>
              </a:path>
            </a:pathLst>
          </a:custGeom>
          <a:blipFill dpi="0" rotWithShape="1">
            <a:blip r:embed="rId2"/>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6" name="Rectangle 17">
            <a:extLst>
              <a:ext uri="{FF2B5EF4-FFF2-40B4-BE49-F238E27FC236}">
                <a16:creationId xmlns:a16="http://schemas.microsoft.com/office/drawing/2014/main" id="{4DE43E1C-63B6-40BF-B0A4-BBF28489A34B}"/>
              </a:ext>
            </a:extLst>
          </p:cNvPr>
          <p:cNvSpPr/>
          <p:nvPr/>
        </p:nvSpPr>
        <p:spPr>
          <a:xfrm rot="5400000" flipV="1">
            <a:off x="4718553" y="-40253"/>
            <a:ext cx="2644696" cy="10763980"/>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0 w 1800366"/>
              <a:gd name="connsiteY0" fmla="*/ 10795820 h 10795820"/>
              <a:gd name="connsiteX1" fmla="*/ 1800366 w 1800366"/>
              <a:gd name="connsiteY1" fmla="*/ 0 h 10795820"/>
              <a:gd name="connsiteX2" fmla="*/ 1800366 w 1800366"/>
              <a:gd name="connsiteY2" fmla="*/ 10753201 h 10795820"/>
              <a:gd name="connsiteX3" fmla="*/ 1386349 w 1800366"/>
              <a:gd name="connsiteY3" fmla="*/ 10753201 h 10795820"/>
              <a:gd name="connsiteX4" fmla="*/ 0 w 1800366"/>
              <a:gd name="connsiteY4" fmla="*/ 10795820 h 10795820"/>
              <a:gd name="connsiteX0" fmla="*/ 0 w 1800366"/>
              <a:gd name="connsiteY0" fmla="*/ 10795820 h 10795910"/>
              <a:gd name="connsiteX1" fmla="*/ 1800366 w 1800366"/>
              <a:gd name="connsiteY1" fmla="*/ 0 h 10795910"/>
              <a:gd name="connsiteX2" fmla="*/ 1800366 w 1800366"/>
              <a:gd name="connsiteY2" fmla="*/ 10753201 h 10795910"/>
              <a:gd name="connsiteX3" fmla="*/ 1386349 w 1800366"/>
              <a:gd name="connsiteY3" fmla="*/ 10753201 h 10795910"/>
              <a:gd name="connsiteX4" fmla="*/ 0 w 1800366"/>
              <a:gd name="connsiteY4" fmla="*/ 10795820 h 10795910"/>
              <a:gd name="connsiteX0" fmla="*/ 0 w 1807968"/>
              <a:gd name="connsiteY0" fmla="*/ 11335351 h 11335351"/>
              <a:gd name="connsiteX1" fmla="*/ 1608413 w 1807968"/>
              <a:gd name="connsiteY1" fmla="*/ 2655841 h 11335351"/>
              <a:gd name="connsiteX2" fmla="*/ 1800366 w 1807968"/>
              <a:gd name="connsiteY2" fmla="*/ 539531 h 11335351"/>
              <a:gd name="connsiteX3" fmla="*/ 1800366 w 1807968"/>
              <a:gd name="connsiteY3" fmla="*/ 11292732 h 11335351"/>
              <a:gd name="connsiteX4" fmla="*/ 1386349 w 1807968"/>
              <a:gd name="connsiteY4" fmla="*/ 11292732 h 11335351"/>
              <a:gd name="connsiteX5" fmla="*/ 0 w 1807968"/>
              <a:gd name="connsiteY5" fmla="*/ 11335351 h 11335351"/>
              <a:gd name="connsiteX0" fmla="*/ 0 w 1807968"/>
              <a:gd name="connsiteY0" fmla="*/ 11335351 h 11335351"/>
              <a:gd name="connsiteX1" fmla="*/ 1608413 w 1807968"/>
              <a:gd name="connsiteY1" fmla="*/ 2655841 h 11335351"/>
              <a:gd name="connsiteX2" fmla="*/ 1800366 w 1807968"/>
              <a:gd name="connsiteY2" fmla="*/ 539531 h 11335351"/>
              <a:gd name="connsiteX3" fmla="*/ 1800366 w 1807968"/>
              <a:gd name="connsiteY3" fmla="*/ 11292732 h 11335351"/>
              <a:gd name="connsiteX4" fmla="*/ 1386349 w 1807968"/>
              <a:gd name="connsiteY4" fmla="*/ 11292732 h 11335351"/>
              <a:gd name="connsiteX5" fmla="*/ 0 w 1807968"/>
              <a:gd name="connsiteY5" fmla="*/ 11335351 h 11335351"/>
              <a:gd name="connsiteX0" fmla="*/ 0 w 1884673"/>
              <a:gd name="connsiteY0" fmla="*/ 11318662 h 11318662"/>
              <a:gd name="connsiteX1" fmla="*/ 1741151 w 1884673"/>
              <a:gd name="connsiteY1" fmla="*/ 2742393 h 11318662"/>
              <a:gd name="connsiteX2" fmla="*/ 1800366 w 1884673"/>
              <a:gd name="connsiteY2" fmla="*/ 522842 h 11318662"/>
              <a:gd name="connsiteX3" fmla="*/ 1800366 w 1884673"/>
              <a:gd name="connsiteY3" fmla="*/ 11276043 h 11318662"/>
              <a:gd name="connsiteX4" fmla="*/ 1386349 w 1884673"/>
              <a:gd name="connsiteY4" fmla="*/ 11276043 h 11318662"/>
              <a:gd name="connsiteX5" fmla="*/ 0 w 1884673"/>
              <a:gd name="connsiteY5" fmla="*/ 11318662 h 11318662"/>
              <a:gd name="connsiteX0" fmla="*/ 0 w 1800366"/>
              <a:gd name="connsiteY0" fmla="*/ 11312464 h 11312464"/>
              <a:gd name="connsiteX1" fmla="*/ 1741151 w 1800366"/>
              <a:gd name="connsiteY1" fmla="*/ 2736195 h 11312464"/>
              <a:gd name="connsiteX2" fmla="*/ 1800366 w 1800366"/>
              <a:gd name="connsiteY2" fmla="*/ 516644 h 11312464"/>
              <a:gd name="connsiteX3" fmla="*/ 1800366 w 1800366"/>
              <a:gd name="connsiteY3" fmla="*/ 11269845 h 11312464"/>
              <a:gd name="connsiteX4" fmla="*/ 1386349 w 1800366"/>
              <a:gd name="connsiteY4" fmla="*/ 11269845 h 11312464"/>
              <a:gd name="connsiteX5" fmla="*/ 0 w 1800366"/>
              <a:gd name="connsiteY5" fmla="*/ 11312464 h 11312464"/>
              <a:gd name="connsiteX0" fmla="*/ 5555 w 1805921"/>
              <a:gd name="connsiteY0" fmla="*/ 11312464 h 11312464"/>
              <a:gd name="connsiteX1" fmla="*/ 1554974 w 1805921"/>
              <a:gd name="connsiteY1" fmla="*/ 10184128 h 11312464"/>
              <a:gd name="connsiteX2" fmla="*/ 1746706 w 1805921"/>
              <a:gd name="connsiteY2" fmla="*/ 2736195 h 11312464"/>
              <a:gd name="connsiteX3" fmla="*/ 1805921 w 1805921"/>
              <a:gd name="connsiteY3" fmla="*/ 516644 h 11312464"/>
              <a:gd name="connsiteX4" fmla="*/ 1805921 w 1805921"/>
              <a:gd name="connsiteY4" fmla="*/ 11269845 h 11312464"/>
              <a:gd name="connsiteX5" fmla="*/ 1391904 w 1805921"/>
              <a:gd name="connsiteY5" fmla="*/ 11269845 h 11312464"/>
              <a:gd name="connsiteX6" fmla="*/ 5555 w 1805921"/>
              <a:gd name="connsiteY6" fmla="*/ 11312464 h 11312464"/>
              <a:gd name="connsiteX0" fmla="*/ 3505 w 2644529"/>
              <a:gd name="connsiteY0" fmla="*/ 11282970 h 11282970"/>
              <a:gd name="connsiteX1" fmla="*/ 2393582 w 2644529"/>
              <a:gd name="connsiteY1" fmla="*/ 10184128 h 11282970"/>
              <a:gd name="connsiteX2" fmla="*/ 2585314 w 2644529"/>
              <a:gd name="connsiteY2" fmla="*/ 2736195 h 11282970"/>
              <a:gd name="connsiteX3" fmla="*/ 2644529 w 2644529"/>
              <a:gd name="connsiteY3" fmla="*/ 516644 h 11282970"/>
              <a:gd name="connsiteX4" fmla="*/ 2644529 w 2644529"/>
              <a:gd name="connsiteY4" fmla="*/ 11269845 h 11282970"/>
              <a:gd name="connsiteX5" fmla="*/ 2230512 w 2644529"/>
              <a:gd name="connsiteY5" fmla="*/ 11269845 h 11282970"/>
              <a:gd name="connsiteX6" fmla="*/ 3505 w 2644529"/>
              <a:gd name="connsiteY6" fmla="*/ 11282970 h 11282970"/>
              <a:gd name="connsiteX0" fmla="*/ 3505 w 2644529"/>
              <a:gd name="connsiteY0" fmla="*/ 10950522 h 10950522"/>
              <a:gd name="connsiteX1" fmla="*/ 2393582 w 2644529"/>
              <a:gd name="connsiteY1" fmla="*/ 9851680 h 10950522"/>
              <a:gd name="connsiteX2" fmla="*/ 2555820 w 2644529"/>
              <a:gd name="connsiteY2" fmla="*/ 8140873 h 10950522"/>
              <a:gd name="connsiteX3" fmla="*/ 2644529 w 2644529"/>
              <a:gd name="connsiteY3" fmla="*/ 184196 h 10950522"/>
              <a:gd name="connsiteX4" fmla="*/ 2644529 w 2644529"/>
              <a:gd name="connsiteY4" fmla="*/ 10937397 h 10950522"/>
              <a:gd name="connsiteX5" fmla="*/ 2230512 w 2644529"/>
              <a:gd name="connsiteY5" fmla="*/ 10937397 h 10950522"/>
              <a:gd name="connsiteX6" fmla="*/ 3505 w 2644529"/>
              <a:gd name="connsiteY6" fmla="*/ 10950522 h 10950522"/>
              <a:gd name="connsiteX0" fmla="*/ 3672 w 2644696"/>
              <a:gd name="connsiteY0" fmla="*/ 10950522 h 10950522"/>
              <a:gd name="connsiteX1" fmla="*/ 2290513 w 2644696"/>
              <a:gd name="connsiteY1" fmla="*/ 9792690 h 10950522"/>
              <a:gd name="connsiteX2" fmla="*/ 2555987 w 2644696"/>
              <a:gd name="connsiteY2" fmla="*/ 8140873 h 10950522"/>
              <a:gd name="connsiteX3" fmla="*/ 2644696 w 2644696"/>
              <a:gd name="connsiteY3" fmla="*/ 184196 h 10950522"/>
              <a:gd name="connsiteX4" fmla="*/ 2644696 w 2644696"/>
              <a:gd name="connsiteY4" fmla="*/ 10937397 h 10950522"/>
              <a:gd name="connsiteX5" fmla="*/ 2230679 w 2644696"/>
              <a:gd name="connsiteY5" fmla="*/ 10937397 h 10950522"/>
              <a:gd name="connsiteX6" fmla="*/ 3672 w 2644696"/>
              <a:gd name="connsiteY6" fmla="*/ 10950522 h 1095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4696" h="10950522">
                <a:moveTo>
                  <a:pt x="3672" y="10950522"/>
                </a:moveTo>
                <a:cubicBezTo>
                  <a:pt x="-99427" y="10671246"/>
                  <a:pt x="2000321" y="11222068"/>
                  <a:pt x="2290513" y="9792690"/>
                </a:cubicBezTo>
                <a:cubicBezTo>
                  <a:pt x="2580705" y="8363312"/>
                  <a:pt x="2383885" y="9653798"/>
                  <a:pt x="2555987" y="8140873"/>
                </a:cubicBezTo>
                <a:cubicBezTo>
                  <a:pt x="2575831" y="6385815"/>
                  <a:pt x="2617620" y="-1277408"/>
                  <a:pt x="2644696" y="184196"/>
                </a:cubicBezTo>
                <a:lnTo>
                  <a:pt x="2644696" y="10937397"/>
                </a:lnTo>
                <a:lnTo>
                  <a:pt x="2230679" y="10937397"/>
                </a:lnTo>
                <a:lnTo>
                  <a:pt x="3672" y="10950522"/>
                </a:lnTo>
                <a:close/>
              </a:path>
            </a:pathLst>
          </a:custGeom>
          <a:blipFill dpi="0" rotWithShape="1">
            <a:blip r:embed="rId2"/>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3" name="Imagen 2">
            <a:extLst>
              <a:ext uri="{FF2B5EF4-FFF2-40B4-BE49-F238E27FC236}">
                <a16:creationId xmlns:a16="http://schemas.microsoft.com/office/drawing/2014/main" id="{25ADAB4F-E959-46D7-8D5D-FE52E3556426}"/>
              </a:ext>
            </a:extLst>
          </p:cNvPr>
          <p:cNvPicPr>
            <a:picLocks noChangeAspect="1"/>
          </p:cNvPicPr>
          <p:nvPr/>
        </p:nvPicPr>
        <p:blipFill rotWithShape="1">
          <a:blip r:embed="rId3"/>
          <a:srcRect l="23634" t="23597" r="9734" b="10561"/>
          <a:stretch/>
        </p:blipFill>
        <p:spPr>
          <a:xfrm>
            <a:off x="1503660" y="825089"/>
            <a:ext cx="9184680" cy="5102600"/>
          </a:xfrm>
          <a:prstGeom prst="rect">
            <a:avLst/>
          </a:prstGeom>
        </p:spPr>
      </p:pic>
    </p:spTree>
    <p:extLst>
      <p:ext uri="{BB962C8B-B14F-4D97-AF65-F5344CB8AC3E}">
        <p14:creationId xmlns:p14="http://schemas.microsoft.com/office/powerpoint/2010/main" val="28794316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upo 86">
            <a:extLst>
              <a:ext uri="{FF2B5EF4-FFF2-40B4-BE49-F238E27FC236}">
                <a16:creationId xmlns:a16="http://schemas.microsoft.com/office/drawing/2014/main" id="{9EF3FD3F-E87D-4CD5-9280-52D8122EAC4E}"/>
              </a:ext>
            </a:extLst>
          </p:cNvPr>
          <p:cNvGrpSpPr/>
          <p:nvPr/>
        </p:nvGrpSpPr>
        <p:grpSpPr>
          <a:xfrm>
            <a:off x="-37948" y="-8479"/>
            <a:ext cx="12192000" cy="6858000"/>
            <a:chOff x="0" y="0"/>
            <a:chExt cx="12192000" cy="6858000"/>
          </a:xfrm>
        </p:grpSpPr>
        <p:sp>
          <p:nvSpPr>
            <p:cNvPr id="28" name="Rectángulo: esquinas redondeadas 12">
              <a:extLst>
                <a:ext uri="{FF2B5EF4-FFF2-40B4-BE49-F238E27FC236}">
                  <a16:creationId xmlns:a16="http://schemas.microsoft.com/office/drawing/2014/main" id="{6D010B96-022A-4267-980C-4D7A7A78405D}"/>
                </a:ext>
              </a:extLst>
            </p:cNvPr>
            <p:cNvSpPr/>
            <p:nvPr/>
          </p:nvSpPr>
          <p:spPr>
            <a:xfrm>
              <a:off x="0" y="0"/>
              <a:ext cx="12192000" cy="6858000"/>
            </a:xfrm>
            <a:prstGeom prst="roundRect">
              <a:avLst>
                <a:gd name="adj" fmla="val 8257"/>
              </a:avLst>
            </a:prstGeom>
            <a:solidFill>
              <a:srgbClr val="14AC79"/>
            </a:solidFill>
            <a:ln>
              <a:noFill/>
            </a:ln>
            <a:scene3d>
              <a:camera prst="orthographicFront"/>
              <a:lightRig rig="threePt" dir="t"/>
            </a:scene3d>
            <a:sp3d prstMaterial="metal">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 name="Rectángulo: esquinas redondeadas 74">
              <a:extLst>
                <a:ext uri="{FF2B5EF4-FFF2-40B4-BE49-F238E27FC236}">
                  <a16:creationId xmlns:a16="http://schemas.microsoft.com/office/drawing/2014/main" id="{B562DF08-ABF7-4827-A2DF-92B3B3729611}"/>
                </a:ext>
              </a:extLst>
            </p:cNvPr>
            <p:cNvSpPr/>
            <p:nvPr/>
          </p:nvSpPr>
          <p:spPr>
            <a:xfrm>
              <a:off x="85380" y="90000"/>
              <a:ext cx="12013200" cy="6678000"/>
            </a:xfrm>
            <a:prstGeom prst="roundRect">
              <a:avLst>
                <a:gd name="adj" fmla="val 825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0" name="Rectángulo: esquinas redondeadas 75">
              <a:extLst>
                <a:ext uri="{FF2B5EF4-FFF2-40B4-BE49-F238E27FC236}">
                  <a16:creationId xmlns:a16="http://schemas.microsoft.com/office/drawing/2014/main" id="{4573DD56-664A-40E3-AED5-7CFF58EFDB87}"/>
                </a:ext>
              </a:extLst>
            </p:cNvPr>
            <p:cNvSpPr/>
            <p:nvPr/>
          </p:nvSpPr>
          <p:spPr>
            <a:xfrm>
              <a:off x="721073" y="180000"/>
              <a:ext cx="10753200" cy="6498000"/>
            </a:xfrm>
            <a:prstGeom prst="roundRect">
              <a:avLst>
                <a:gd name="adj" fmla="val 0"/>
              </a:avLst>
            </a:prstGeom>
            <a:solidFill>
              <a:srgbClr val="00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1" name="Rectángulo: esquinas redondeadas 17">
              <a:extLst>
                <a:ext uri="{FF2B5EF4-FFF2-40B4-BE49-F238E27FC236}">
                  <a16:creationId xmlns:a16="http://schemas.microsoft.com/office/drawing/2014/main" id="{FF0E2314-722E-4AB0-87E9-2C0DE5086700}"/>
                </a:ext>
              </a:extLst>
            </p:cNvPr>
            <p:cNvSpPr/>
            <p:nvPr/>
          </p:nvSpPr>
          <p:spPr>
            <a:xfrm>
              <a:off x="285407" y="1989000"/>
              <a:ext cx="235639" cy="2880000"/>
            </a:xfrm>
            <a:prstGeom prst="roundRect">
              <a:avLst>
                <a:gd name="adj" fmla="val 50000"/>
              </a:avLst>
            </a:prstGeom>
            <a:pattFill prst="openDmnd">
              <a:fgClr>
                <a:schemeClr val="tx1">
                  <a:lumMod val="95000"/>
                  <a:lumOff val="5000"/>
                </a:schemeClr>
              </a:fgClr>
              <a:bgClr>
                <a:schemeClr val="bg2">
                  <a:lumMod val="25000"/>
                </a:schemeClr>
              </a:bgClr>
            </a:pattFill>
            <a:ln>
              <a:solidFill>
                <a:schemeClr val="tx1"/>
              </a:solidFill>
            </a:ln>
            <a:effectLst>
              <a:innerShdw blurRad="114300" dist="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2" name="Elipse 76">
              <a:extLst>
                <a:ext uri="{FF2B5EF4-FFF2-40B4-BE49-F238E27FC236}">
                  <a16:creationId xmlns:a16="http://schemas.microsoft.com/office/drawing/2014/main" id="{31A4A8D3-8B74-4821-8F6E-46CB90945220}"/>
                </a:ext>
              </a:extLst>
            </p:cNvPr>
            <p:cNvSpPr/>
            <p:nvPr/>
          </p:nvSpPr>
          <p:spPr>
            <a:xfrm>
              <a:off x="277226" y="769500"/>
              <a:ext cx="252000" cy="2520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 name="Elipse 21">
              <a:extLst>
                <a:ext uri="{FF2B5EF4-FFF2-40B4-BE49-F238E27FC236}">
                  <a16:creationId xmlns:a16="http://schemas.microsoft.com/office/drawing/2014/main" id="{0BE5A25C-F6F0-4CBA-A6A1-E0195A08E1AE}"/>
                </a:ext>
              </a:extLst>
            </p:cNvPr>
            <p:cNvSpPr/>
            <p:nvPr/>
          </p:nvSpPr>
          <p:spPr>
            <a:xfrm>
              <a:off x="368765" y="859500"/>
              <a:ext cx="72000" cy="72000"/>
            </a:xfrm>
            <a:prstGeom prst="ellipse">
              <a:avLst/>
            </a:prstGeom>
            <a:gradFill flip="none" rotWithShape="1">
              <a:gsLst>
                <a:gs pos="34000">
                  <a:srgbClr val="7030A0"/>
                </a:gs>
                <a:gs pos="85000">
                  <a:srgbClr val="FF0000"/>
                </a:gs>
                <a:gs pos="8000">
                  <a:schemeClr val="accent5"/>
                </a:gs>
                <a:gs pos="55000">
                  <a:srgbClr val="BB0D9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Rectángulo: esquinas redondeadas 23">
              <a:extLst>
                <a:ext uri="{FF2B5EF4-FFF2-40B4-BE49-F238E27FC236}">
                  <a16:creationId xmlns:a16="http://schemas.microsoft.com/office/drawing/2014/main" id="{F4253EC4-87DE-4232-AFB3-E99A05602C7E}"/>
                </a:ext>
              </a:extLst>
            </p:cNvPr>
            <p:cNvSpPr/>
            <p:nvPr/>
          </p:nvSpPr>
          <p:spPr>
            <a:xfrm>
              <a:off x="11606426" y="3249000"/>
              <a:ext cx="360000" cy="360000"/>
            </a:xfrm>
            <a:prstGeom prst="roundRect">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 name="Triángulo isósceles 82">
              <a:extLst>
                <a:ext uri="{FF2B5EF4-FFF2-40B4-BE49-F238E27FC236}">
                  <a16:creationId xmlns:a16="http://schemas.microsoft.com/office/drawing/2014/main" id="{8AB0AB06-AE2E-4DDE-A04D-4BCD380C8D1B}"/>
                </a:ext>
              </a:extLst>
            </p:cNvPr>
            <p:cNvSpPr/>
            <p:nvPr/>
          </p:nvSpPr>
          <p:spPr>
            <a:xfrm flipV="1">
              <a:off x="11605290" y="5020892"/>
              <a:ext cx="360000" cy="360000"/>
            </a:xfrm>
            <a:prstGeom prst="triangl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36" name="Grupo 85">
              <a:extLst>
                <a:ext uri="{FF2B5EF4-FFF2-40B4-BE49-F238E27FC236}">
                  <a16:creationId xmlns:a16="http://schemas.microsoft.com/office/drawing/2014/main" id="{70CACFB1-5FA2-4028-9A26-80B2940B44A4}"/>
                </a:ext>
              </a:extLst>
            </p:cNvPr>
            <p:cNvGrpSpPr/>
            <p:nvPr/>
          </p:nvGrpSpPr>
          <p:grpSpPr>
            <a:xfrm>
              <a:off x="11651050" y="1387108"/>
              <a:ext cx="263858" cy="450000"/>
              <a:chOff x="10620654" y="1322776"/>
              <a:chExt cx="263858" cy="450000"/>
            </a:xfrm>
          </p:grpSpPr>
          <p:sp>
            <p:nvSpPr>
              <p:cNvPr id="37" name="Rectángulo 83">
                <a:extLst>
                  <a:ext uri="{FF2B5EF4-FFF2-40B4-BE49-F238E27FC236}">
                    <a16:creationId xmlns:a16="http://schemas.microsoft.com/office/drawing/2014/main" id="{0D6068CB-625A-4C40-8809-6CC492F6DF06}"/>
                  </a:ext>
                </a:extLst>
              </p:cNvPr>
              <p:cNvSpPr/>
              <p:nvPr/>
            </p:nvSpPr>
            <p:spPr>
              <a:xfrm>
                <a:off x="10620654" y="132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38" name="Rectángulo 84">
                <a:extLst>
                  <a:ext uri="{FF2B5EF4-FFF2-40B4-BE49-F238E27FC236}">
                    <a16:creationId xmlns:a16="http://schemas.microsoft.com/office/drawing/2014/main" id="{8A61D650-BA46-47D2-AECD-64399246BE53}"/>
                  </a:ext>
                </a:extLst>
              </p:cNvPr>
              <p:cNvSpPr/>
              <p:nvPr/>
            </p:nvSpPr>
            <p:spPr>
              <a:xfrm>
                <a:off x="10704512" y="141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grpSp>
      </p:grpSp>
      <p:sp>
        <p:nvSpPr>
          <p:cNvPr id="24" name="Rectangle 34">
            <a:extLst>
              <a:ext uri="{FF2B5EF4-FFF2-40B4-BE49-F238E27FC236}">
                <a16:creationId xmlns:a16="http://schemas.microsoft.com/office/drawing/2014/main" id="{99134294-3FA3-4CAF-8A34-7A0A4C10B4D6}"/>
              </a:ext>
            </a:extLst>
          </p:cNvPr>
          <p:cNvSpPr/>
          <p:nvPr/>
        </p:nvSpPr>
        <p:spPr>
          <a:xfrm rot="16200000">
            <a:off x="5700816" y="-4811166"/>
            <a:ext cx="782325" cy="10753201"/>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367510 w 781527"/>
              <a:gd name="connsiteY0" fmla="*/ 0 h 10753201"/>
              <a:gd name="connsiteX1" fmla="*/ 781527 w 781527"/>
              <a:gd name="connsiteY1" fmla="*/ 0 h 10753201"/>
              <a:gd name="connsiteX2" fmla="*/ 781527 w 781527"/>
              <a:gd name="connsiteY2" fmla="*/ 10753201 h 10753201"/>
              <a:gd name="connsiteX3" fmla="*/ 367510 w 781527"/>
              <a:gd name="connsiteY3" fmla="*/ 10753201 h 10753201"/>
              <a:gd name="connsiteX4" fmla="*/ 55 w 781527"/>
              <a:gd name="connsiteY4" fmla="*/ 771860 h 10753201"/>
              <a:gd name="connsiteX5" fmla="*/ 367510 w 781527"/>
              <a:gd name="connsiteY5" fmla="*/ 0 h 10753201"/>
              <a:gd name="connsiteX0" fmla="*/ 368308 w 782325"/>
              <a:gd name="connsiteY0" fmla="*/ 0 h 10753201"/>
              <a:gd name="connsiteX1" fmla="*/ 782325 w 782325"/>
              <a:gd name="connsiteY1" fmla="*/ 0 h 10753201"/>
              <a:gd name="connsiteX2" fmla="*/ 782325 w 782325"/>
              <a:gd name="connsiteY2" fmla="*/ 10753201 h 10753201"/>
              <a:gd name="connsiteX3" fmla="*/ 368308 w 782325"/>
              <a:gd name="connsiteY3" fmla="*/ 10753201 h 10753201"/>
              <a:gd name="connsiteX4" fmla="*/ 649782 w 782325"/>
              <a:gd name="connsiteY4" fmla="*/ 3544557 h 10753201"/>
              <a:gd name="connsiteX5" fmla="*/ 853 w 782325"/>
              <a:gd name="connsiteY5" fmla="*/ 771860 h 10753201"/>
              <a:gd name="connsiteX6" fmla="*/ 368308 w 782325"/>
              <a:gd name="connsiteY6" fmla="*/ 0 h 1075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2325" h="10753201">
                <a:moveTo>
                  <a:pt x="368308" y="0"/>
                </a:moveTo>
                <a:lnTo>
                  <a:pt x="782325" y="0"/>
                </a:lnTo>
                <a:lnTo>
                  <a:pt x="782325" y="10753201"/>
                </a:lnTo>
                <a:lnTo>
                  <a:pt x="368308" y="10753201"/>
                </a:lnTo>
                <a:cubicBezTo>
                  <a:pt x="272475" y="9935218"/>
                  <a:pt x="711025" y="5208114"/>
                  <a:pt x="649782" y="3544557"/>
                </a:cubicBezTo>
                <a:cubicBezTo>
                  <a:pt x="588540" y="1881000"/>
                  <a:pt x="-25977" y="1746078"/>
                  <a:pt x="853" y="771860"/>
                </a:cubicBezTo>
                <a:lnTo>
                  <a:pt x="368308" y="0"/>
                </a:lnTo>
                <a:close/>
              </a:path>
            </a:pathLst>
          </a:custGeom>
          <a:blipFill dpi="0" rotWithShape="1">
            <a:blip r:embed="rId2"/>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5" name="Rectangle 17">
            <a:extLst>
              <a:ext uri="{FF2B5EF4-FFF2-40B4-BE49-F238E27FC236}">
                <a16:creationId xmlns:a16="http://schemas.microsoft.com/office/drawing/2014/main" id="{5A16F349-9C43-4C91-AE82-5E2D8C7328DC}"/>
              </a:ext>
            </a:extLst>
          </p:cNvPr>
          <p:cNvSpPr/>
          <p:nvPr/>
        </p:nvSpPr>
        <p:spPr>
          <a:xfrm rot="16200000" flipH="1" flipV="1">
            <a:off x="4775020" y="-81368"/>
            <a:ext cx="2644696" cy="10763980"/>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0 w 1800366"/>
              <a:gd name="connsiteY0" fmla="*/ 10795820 h 10795820"/>
              <a:gd name="connsiteX1" fmla="*/ 1800366 w 1800366"/>
              <a:gd name="connsiteY1" fmla="*/ 0 h 10795820"/>
              <a:gd name="connsiteX2" fmla="*/ 1800366 w 1800366"/>
              <a:gd name="connsiteY2" fmla="*/ 10753201 h 10795820"/>
              <a:gd name="connsiteX3" fmla="*/ 1386349 w 1800366"/>
              <a:gd name="connsiteY3" fmla="*/ 10753201 h 10795820"/>
              <a:gd name="connsiteX4" fmla="*/ 0 w 1800366"/>
              <a:gd name="connsiteY4" fmla="*/ 10795820 h 10795820"/>
              <a:gd name="connsiteX0" fmla="*/ 0 w 1800366"/>
              <a:gd name="connsiteY0" fmla="*/ 10795820 h 10795910"/>
              <a:gd name="connsiteX1" fmla="*/ 1800366 w 1800366"/>
              <a:gd name="connsiteY1" fmla="*/ 0 h 10795910"/>
              <a:gd name="connsiteX2" fmla="*/ 1800366 w 1800366"/>
              <a:gd name="connsiteY2" fmla="*/ 10753201 h 10795910"/>
              <a:gd name="connsiteX3" fmla="*/ 1386349 w 1800366"/>
              <a:gd name="connsiteY3" fmla="*/ 10753201 h 10795910"/>
              <a:gd name="connsiteX4" fmla="*/ 0 w 1800366"/>
              <a:gd name="connsiteY4" fmla="*/ 10795820 h 10795910"/>
              <a:gd name="connsiteX0" fmla="*/ 0 w 1807968"/>
              <a:gd name="connsiteY0" fmla="*/ 11335351 h 11335351"/>
              <a:gd name="connsiteX1" fmla="*/ 1608413 w 1807968"/>
              <a:gd name="connsiteY1" fmla="*/ 2655841 h 11335351"/>
              <a:gd name="connsiteX2" fmla="*/ 1800366 w 1807968"/>
              <a:gd name="connsiteY2" fmla="*/ 539531 h 11335351"/>
              <a:gd name="connsiteX3" fmla="*/ 1800366 w 1807968"/>
              <a:gd name="connsiteY3" fmla="*/ 11292732 h 11335351"/>
              <a:gd name="connsiteX4" fmla="*/ 1386349 w 1807968"/>
              <a:gd name="connsiteY4" fmla="*/ 11292732 h 11335351"/>
              <a:gd name="connsiteX5" fmla="*/ 0 w 1807968"/>
              <a:gd name="connsiteY5" fmla="*/ 11335351 h 11335351"/>
              <a:gd name="connsiteX0" fmla="*/ 0 w 1807968"/>
              <a:gd name="connsiteY0" fmla="*/ 11335351 h 11335351"/>
              <a:gd name="connsiteX1" fmla="*/ 1608413 w 1807968"/>
              <a:gd name="connsiteY1" fmla="*/ 2655841 h 11335351"/>
              <a:gd name="connsiteX2" fmla="*/ 1800366 w 1807968"/>
              <a:gd name="connsiteY2" fmla="*/ 539531 h 11335351"/>
              <a:gd name="connsiteX3" fmla="*/ 1800366 w 1807968"/>
              <a:gd name="connsiteY3" fmla="*/ 11292732 h 11335351"/>
              <a:gd name="connsiteX4" fmla="*/ 1386349 w 1807968"/>
              <a:gd name="connsiteY4" fmla="*/ 11292732 h 11335351"/>
              <a:gd name="connsiteX5" fmla="*/ 0 w 1807968"/>
              <a:gd name="connsiteY5" fmla="*/ 11335351 h 11335351"/>
              <a:gd name="connsiteX0" fmla="*/ 0 w 1884673"/>
              <a:gd name="connsiteY0" fmla="*/ 11318662 h 11318662"/>
              <a:gd name="connsiteX1" fmla="*/ 1741151 w 1884673"/>
              <a:gd name="connsiteY1" fmla="*/ 2742393 h 11318662"/>
              <a:gd name="connsiteX2" fmla="*/ 1800366 w 1884673"/>
              <a:gd name="connsiteY2" fmla="*/ 522842 h 11318662"/>
              <a:gd name="connsiteX3" fmla="*/ 1800366 w 1884673"/>
              <a:gd name="connsiteY3" fmla="*/ 11276043 h 11318662"/>
              <a:gd name="connsiteX4" fmla="*/ 1386349 w 1884673"/>
              <a:gd name="connsiteY4" fmla="*/ 11276043 h 11318662"/>
              <a:gd name="connsiteX5" fmla="*/ 0 w 1884673"/>
              <a:gd name="connsiteY5" fmla="*/ 11318662 h 11318662"/>
              <a:gd name="connsiteX0" fmla="*/ 0 w 1800366"/>
              <a:gd name="connsiteY0" fmla="*/ 11312464 h 11312464"/>
              <a:gd name="connsiteX1" fmla="*/ 1741151 w 1800366"/>
              <a:gd name="connsiteY1" fmla="*/ 2736195 h 11312464"/>
              <a:gd name="connsiteX2" fmla="*/ 1800366 w 1800366"/>
              <a:gd name="connsiteY2" fmla="*/ 516644 h 11312464"/>
              <a:gd name="connsiteX3" fmla="*/ 1800366 w 1800366"/>
              <a:gd name="connsiteY3" fmla="*/ 11269845 h 11312464"/>
              <a:gd name="connsiteX4" fmla="*/ 1386349 w 1800366"/>
              <a:gd name="connsiteY4" fmla="*/ 11269845 h 11312464"/>
              <a:gd name="connsiteX5" fmla="*/ 0 w 1800366"/>
              <a:gd name="connsiteY5" fmla="*/ 11312464 h 11312464"/>
              <a:gd name="connsiteX0" fmla="*/ 5555 w 1805921"/>
              <a:gd name="connsiteY0" fmla="*/ 11312464 h 11312464"/>
              <a:gd name="connsiteX1" fmla="*/ 1554974 w 1805921"/>
              <a:gd name="connsiteY1" fmla="*/ 10184128 h 11312464"/>
              <a:gd name="connsiteX2" fmla="*/ 1746706 w 1805921"/>
              <a:gd name="connsiteY2" fmla="*/ 2736195 h 11312464"/>
              <a:gd name="connsiteX3" fmla="*/ 1805921 w 1805921"/>
              <a:gd name="connsiteY3" fmla="*/ 516644 h 11312464"/>
              <a:gd name="connsiteX4" fmla="*/ 1805921 w 1805921"/>
              <a:gd name="connsiteY4" fmla="*/ 11269845 h 11312464"/>
              <a:gd name="connsiteX5" fmla="*/ 1391904 w 1805921"/>
              <a:gd name="connsiteY5" fmla="*/ 11269845 h 11312464"/>
              <a:gd name="connsiteX6" fmla="*/ 5555 w 1805921"/>
              <a:gd name="connsiteY6" fmla="*/ 11312464 h 11312464"/>
              <a:gd name="connsiteX0" fmla="*/ 3505 w 2644529"/>
              <a:gd name="connsiteY0" fmla="*/ 11282970 h 11282970"/>
              <a:gd name="connsiteX1" fmla="*/ 2393582 w 2644529"/>
              <a:gd name="connsiteY1" fmla="*/ 10184128 h 11282970"/>
              <a:gd name="connsiteX2" fmla="*/ 2585314 w 2644529"/>
              <a:gd name="connsiteY2" fmla="*/ 2736195 h 11282970"/>
              <a:gd name="connsiteX3" fmla="*/ 2644529 w 2644529"/>
              <a:gd name="connsiteY3" fmla="*/ 516644 h 11282970"/>
              <a:gd name="connsiteX4" fmla="*/ 2644529 w 2644529"/>
              <a:gd name="connsiteY4" fmla="*/ 11269845 h 11282970"/>
              <a:gd name="connsiteX5" fmla="*/ 2230512 w 2644529"/>
              <a:gd name="connsiteY5" fmla="*/ 11269845 h 11282970"/>
              <a:gd name="connsiteX6" fmla="*/ 3505 w 2644529"/>
              <a:gd name="connsiteY6" fmla="*/ 11282970 h 11282970"/>
              <a:gd name="connsiteX0" fmla="*/ 3505 w 2644529"/>
              <a:gd name="connsiteY0" fmla="*/ 10950522 h 10950522"/>
              <a:gd name="connsiteX1" fmla="*/ 2393582 w 2644529"/>
              <a:gd name="connsiteY1" fmla="*/ 9851680 h 10950522"/>
              <a:gd name="connsiteX2" fmla="*/ 2555820 w 2644529"/>
              <a:gd name="connsiteY2" fmla="*/ 8140873 h 10950522"/>
              <a:gd name="connsiteX3" fmla="*/ 2644529 w 2644529"/>
              <a:gd name="connsiteY3" fmla="*/ 184196 h 10950522"/>
              <a:gd name="connsiteX4" fmla="*/ 2644529 w 2644529"/>
              <a:gd name="connsiteY4" fmla="*/ 10937397 h 10950522"/>
              <a:gd name="connsiteX5" fmla="*/ 2230512 w 2644529"/>
              <a:gd name="connsiteY5" fmla="*/ 10937397 h 10950522"/>
              <a:gd name="connsiteX6" fmla="*/ 3505 w 2644529"/>
              <a:gd name="connsiteY6" fmla="*/ 10950522 h 10950522"/>
              <a:gd name="connsiteX0" fmla="*/ 3672 w 2644696"/>
              <a:gd name="connsiteY0" fmla="*/ 10950522 h 10950522"/>
              <a:gd name="connsiteX1" fmla="*/ 2290513 w 2644696"/>
              <a:gd name="connsiteY1" fmla="*/ 9792690 h 10950522"/>
              <a:gd name="connsiteX2" fmla="*/ 2555987 w 2644696"/>
              <a:gd name="connsiteY2" fmla="*/ 8140873 h 10950522"/>
              <a:gd name="connsiteX3" fmla="*/ 2644696 w 2644696"/>
              <a:gd name="connsiteY3" fmla="*/ 184196 h 10950522"/>
              <a:gd name="connsiteX4" fmla="*/ 2644696 w 2644696"/>
              <a:gd name="connsiteY4" fmla="*/ 10937397 h 10950522"/>
              <a:gd name="connsiteX5" fmla="*/ 2230679 w 2644696"/>
              <a:gd name="connsiteY5" fmla="*/ 10937397 h 10950522"/>
              <a:gd name="connsiteX6" fmla="*/ 3672 w 2644696"/>
              <a:gd name="connsiteY6" fmla="*/ 10950522 h 1095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4696" h="10950522">
                <a:moveTo>
                  <a:pt x="3672" y="10950522"/>
                </a:moveTo>
                <a:cubicBezTo>
                  <a:pt x="-99427" y="10671246"/>
                  <a:pt x="2000321" y="11222068"/>
                  <a:pt x="2290513" y="9792690"/>
                </a:cubicBezTo>
                <a:cubicBezTo>
                  <a:pt x="2580705" y="8363312"/>
                  <a:pt x="2383885" y="9653798"/>
                  <a:pt x="2555987" y="8140873"/>
                </a:cubicBezTo>
                <a:cubicBezTo>
                  <a:pt x="2575831" y="6385815"/>
                  <a:pt x="2617620" y="-1277408"/>
                  <a:pt x="2644696" y="184196"/>
                </a:cubicBezTo>
                <a:lnTo>
                  <a:pt x="2644696" y="10937397"/>
                </a:lnTo>
                <a:lnTo>
                  <a:pt x="2230679" y="10937397"/>
                </a:lnTo>
                <a:lnTo>
                  <a:pt x="3672" y="10950522"/>
                </a:lnTo>
                <a:close/>
              </a:path>
            </a:pathLst>
          </a:custGeom>
          <a:blipFill dpi="0" rotWithShape="1">
            <a:blip r:embed="rId2"/>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6" name="Rectangle 17">
            <a:extLst>
              <a:ext uri="{FF2B5EF4-FFF2-40B4-BE49-F238E27FC236}">
                <a16:creationId xmlns:a16="http://schemas.microsoft.com/office/drawing/2014/main" id="{4DE43E1C-63B6-40BF-B0A4-BBF28489A34B}"/>
              </a:ext>
            </a:extLst>
          </p:cNvPr>
          <p:cNvSpPr/>
          <p:nvPr/>
        </p:nvSpPr>
        <p:spPr>
          <a:xfrm rot="5400000" flipV="1">
            <a:off x="4718553" y="-40253"/>
            <a:ext cx="2644696" cy="10763980"/>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0 w 1800366"/>
              <a:gd name="connsiteY0" fmla="*/ 10795820 h 10795820"/>
              <a:gd name="connsiteX1" fmla="*/ 1800366 w 1800366"/>
              <a:gd name="connsiteY1" fmla="*/ 0 h 10795820"/>
              <a:gd name="connsiteX2" fmla="*/ 1800366 w 1800366"/>
              <a:gd name="connsiteY2" fmla="*/ 10753201 h 10795820"/>
              <a:gd name="connsiteX3" fmla="*/ 1386349 w 1800366"/>
              <a:gd name="connsiteY3" fmla="*/ 10753201 h 10795820"/>
              <a:gd name="connsiteX4" fmla="*/ 0 w 1800366"/>
              <a:gd name="connsiteY4" fmla="*/ 10795820 h 10795820"/>
              <a:gd name="connsiteX0" fmla="*/ 0 w 1800366"/>
              <a:gd name="connsiteY0" fmla="*/ 10795820 h 10795910"/>
              <a:gd name="connsiteX1" fmla="*/ 1800366 w 1800366"/>
              <a:gd name="connsiteY1" fmla="*/ 0 h 10795910"/>
              <a:gd name="connsiteX2" fmla="*/ 1800366 w 1800366"/>
              <a:gd name="connsiteY2" fmla="*/ 10753201 h 10795910"/>
              <a:gd name="connsiteX3" fmla="*/ 1386349 w 1800366"/>
              <a:gd name="connsiteY3" fmla="*/ 10753201 h 10795910"/>
              <a:gd name="connsiteX4" fmla="*/ 0 w 1800366"/>
              <a:gd name="connsiteY4" fmla="*/ 10795820 h 10795910"/>
              <a:gd name="connsiteX0" fmla="*/ 0 w 1807968"/>
              <a:gd name="connsiteY0" fmla="*/ 11335351 h 11335351"/>
              <a:gd name="connsiteX1" fmla="*/ 1608413 w 1807968"/>
              <a:gd name="connsiteY1" fmla="*/ 2655841 h 11335351"/>
              <a:gd name="connsiteX2" fmla="*/ 1800366 w 1807968"/>
              <a:gd name="connsiteY2" fmla="*/ 539531 h 11335351"/>
              <a:gd name="connsiteX3" fmla="*/ 1800366 w 1807968"/>
              <a:gd name="connsiteY3" fmla="*/ 11292732 h 11335351"/>
              <a:gd name="connsiteX4" fmla="*/ 1386349 w 1807968"/>
              <a:gd name="connsiteY4" fmla="*/ 11292732 h 11335351"/>
              <a:gd name="connsiteX5" fmla="*/ 0 w 1807968"/>
              <a:gd name="connsiteY5" fmla="*/ 11335351 h 11335351"/>
              <a:gd name="connsiteX0" fmla="*/ 0 w 1807968"/>
              <a:gd name="connsiteY0" fmla="*/ 11335351 h 11335351"/>
              <a:gd name="connsiteX1" fmla="*/ 1608413 w 1807968"/>
              <a:gd name="connsiteY1" fmla="*/ 2655841 h 11335351"/>
              <a:gd name="connsiteX2" fmla="*/ 1800366 w 1807968"/>
              <a:gd name="connsiteY2" fmla="*/ 539531 h 11335351"/>
              <a:gd name="connsiteX3" fmla="*/ 1800366 w 1807968"/>
              <a:gd name="connsiteY3" fmla="*/ 11292732 h 11335351"/>
              <a:gd name="connsiteX4" fmla="*/ 1386349 w 1807968"/>
              <a:gd name="connsiteY4" fmla="*/ 11292732 h 11335351"/>
              <a:gd name="connsiteX5" fmla="*/ 0 w 1807968"/>
              <a:gd name="connsiteY5" fmla="*/ 11335351 h 11335351"/>
              <a:gd name="connsiteX0" fmla="*/ 0 w 1884673"/>
              <a:gd name="connsiteY0" fmla="*/ 11318662 h 11318662"/>
              <a:gd name="connsiteX1" fmla="*/ 1741151 w 1884673"/>
              <a:gd name="connsiteY1" fmla="*/ 2742393 h 11318662"/>
              <a:gd name="connsiteX2" fmla="*/ 1800366 w 1884673"/>
              <a:gd name="connsiteY2" fmla="*/ 522842 h 11318662"/>
              <a:gd name="connsiteX3" fmla="*/ 1800366 w 1884673"/>
              <a:gd name="connsiteY3" fmla="*/ 11276043 h 11318662"/>
              <a:gd name="connsiteX4" fmla="*/ 1386349 w 1884673"/>
              <a:gd name="connsiteY4" fmla="*/ 11276043 h 11318662"/>
              <a:gd name="connsiteX5" fmla="*/ 0 w 1884673"/>
              <a:gd name="connsiteY5" fmla="*/ 11318662 h 11318662"/>
              <a:gd name="connsiteX0" fmla="*/ 0 w 1800366"/>
              <a:gd name="connsiteY0" fmla="*/ 11312464 h 11312464"/>
              <a:gd name="connsiteX1" fmla="*/ 1741151 w 1800366"/>
              <a:gd name="connsiteY1" fmla="*/ 2736195 h 11312464"/>
              <a:gd name="connsiteX2" fmla="*/ 1800366 w 1800366"/>
              <a:gd name="connsiteY2" fmla="*/ 516644 h 11312464"/>
              <a:gd name="connsiteX3" fmla="*/ 1800366 w 1800366"/>
              <a:gd name="connsiteY3" fmla="*/ 11269845 h 11312464"/>
              <a:gd name="connsiteX4" fmla="*/ 1386349 w 1800366"/>
              <a:gd name="connsiteY4" fmla="*/ 11269845 h 11312464"/>
              <a:gd name="connsiteX5" fmla="*/ 0 w 1800366"/>
              <a:gd name="connsiteY5" fmla="*/ 11312464 h 11312464"/>
              <a:gd name="connsiteX0" fmla="*/ 5555 w 1805921"/>
              <a:gd name="connsiteY0" fmla="*/ 11312464 h 11312464"/>
              <a:gd name="connsiteX1" fmla="*/ 1554974 w 1805921"/>
              <a:gd name="connsiteY1" fmla="*/ 10184128 h 11312464"/>
              <a:gd name="connsiteX2" fmla="*/ 1746706 w 1805921"/>
              <a:gd name="connsiteY2" fmla="*/ 2736195 h 11312464"/>
              <a:gd name="connsiteX3" fmla="*/ 1805921 w 1805921"/>
              <a:gd name="connsiteY3" fmla="*/ 516644 h 11312464"/>
              <a:gd name="connsiteX4" fmla="*/ 1805921 w 1805921"/>
              <a:gd name="connsiteY4" fmla="*/ 11269845 h 11312464"/>
              <a:gd name="connsiteX5" fmla="*/ 1391904 w 1805921"/>
              <a:gd name="connsiteY5" fmla="*/ 11269845 h 11312464"/>
              <a:gd name="connsiteX6" fmla="*/ 5555 w 1805921"/>
              <a:gd name="connsiteY6" fmla="*/ 11312464 h 11312464"/>
              <a:gd name="connsiteX0" fmla="*/ 3505 w 2644529"/>
              <a:gd name="connsiteY0" fmla="*/ 11282970 h 11282970"/>
              <a:gd name="connsiteX1" fmla="*/ 2393582 w 2644529"/>
              <a:gd name="connsiteY1" fmla="*/ 10184128 h 11282970"/>
              <a:gd name="connsiteX2" fmla="*/ 2585314 w 2644529"/>
              <a:gd name="connsiteY2" fmla="*/ 2736195 h 11282970"/>
              <a:gd name="connsiteX3" fmla="*/ 2644529 w 2644529"/>
              <a:gd name="connsiteY3" fmla="*/ 516644 h 11282970"/>
              <a:gd name="connsiteX4" fmla="*/ 2644529 w 2644529"/>
              <a:gd name="connsiteY4" fmla="*/ 11269845 h 11282970"/>
              <a:gd name="connsiteX5" fmla="*/ 2230512 w 2644529"/>
              <a:gd name="connsiteY5" fmla="*/ 11269845 h 11282970"/>
              <a:gd name="connsiteX6" fmla="*/ 3505 w 2644529"/>
              <a:gd name="connsiteY6" fmla="*/ 11282970 h 11282970"/>
              <a:gd name="connsiteX0" fmla="*/ 3505 w 2644529"/>
              <a:gd name="connsiteY0" fmla="*/ 10950522 h 10950522"/>
              <a:gd name="connsiteX1" fmla="*/ 2393582 w 2644529"/>
              <a:gd name="connsiteY1" fmla="*/ 9851680 h 10950522"/>
              <a:gd name="connsiteX2" fmla="*/ 2555820 w 2644529"/>
              <a:gd name="connsiteY2" fmla="*/ 8140873 h 10950522"/>
              <a:gd name="connsiteX3" fmla="*/ 2644529 w 2644529"/>
              <a:gd name="connsiteY3" fmla="*/ 184196 h 10950522"/>
              <a:gd name="connsiteX4" fmla="*/ 2644529 w 2644529"/>
              <a:gd name="connsiteY4" fmla="*/ 10937397 h 10950522"/>
              <a:gd name="connsiteX5" fmla="*/ 2230512 w 2644529"/>
              <a:gd name="connsiteY5" fmla="*/ 10937397 h 10950522"/>
              <a:gd name="connsiteX6" fmla="*/ 3505 w 2644529"/>
              <a:gd name="connsiteY6" fmla="*/ 10950522 h 10950522"/>
              <a:gd name="connsiteX0" fmla="*/ 3672 w 2644696"/>
              <a:gd name="connsiteY0" fmla="*/ 10950522 h 10950522"/>
              <a:gd name="connsiteX1" fmla="*/ 2290513 w 2644696"/>
              <a:gd name="connsiteY1" fmla="*/ 9792690 h 10950522"/>
              <a:gd name="connsiteX2" fmla="*/ 2555987 w 2644696"/>
              <a:gd name="connsiteY2" fmla="*/ 8140873 h 10950522"/>
              <a:gd name="connsiteX3" fmla="*/ 2644696 w 2644696"/>
              <a:gd name="connsiteY3" fmla="*/ 184196 h 10950522"/>
              <a:gd name="connsiteX4" fmla="*/ 2644696 w 2644696"/>
              <a:gd name="connsiteY4" fmla="*/ 10937397 h 10950522"/>
              <a:gd name="connsiteX5" fmla="*/ 2230679 w 2644696"/>
              <a:gd name="connsiteY5" fmla="*/ 10937397 h 10950522"/>
              <a:gd name="connsiteX6" fmla="*/ 3672 w 2644696"/>
              <a:gd name="connsiteY6" fmla="*/ 10950522 h 1095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4696" h="10950522">
                <a:moveTo>
                  <a:pt x="3672" y="10950522"/>
                </a:moveTo>
                <a:cubicBezTo>
                  <a:pt x="-99427" y="10671246"/>
                  <a:pt x="2000321" y="11222068"/>
                  <a:pt x="2290513" y="9792690"/>
                </a:cubicBezTo>
                <a:cubicBezTo>
                  <a:pt x="2580705" y="8363312"/>
                  <a:pt x="2383885" y="9653798"/>
                  <a:pt x="2555987" y="8140873"/>
                </a:cubicBezTo>
                <a:cubicBezTo>
                  <a:pt x="2575831" y="6385815"/>
                  <a:pt x="2617620" y="-1277408"/>
                  <a:pt x="2644696" y="184196"/>
                </a:cubicBezTo>
                <a:lnTo>
                  <a:pt x="2644696" y="10937397"/>
                </a:lnTo>
                <a:lnTo>
                  <a:pt x="2230679" y="10937397"/>
                </a:lnTo>
                <a:lnTo>
                  <a:pt x="3672" y="10950522"/>
                </a:lnTo>
                <a:close/>
              </a:path>
            </a:pathLst>
          </a:custGeom>
          <a:blipFill dpi="0" rotWithShape="1">
            <a:blip r:embed="rId2"/>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2" name="Imagen 1">
            <a:extLst>
              <a:ext uri="{FF2B5EF4-FFF2-40B4-BE49-F238E27FC236}">
                <a16:creationId xmlns:a16="http://schemas.microsoft.com/office/drawing/2014/main" id="{B4A317AD-4927-45F6-B0EC-04207DD8AFBA}"/>
              </a:ext>
            </a:extLst>
          </p:cNvPr>
          <p:cNvPicPr>
            <a:picLocks noChangeAspect="1"/>
          </p:cNvPicPr>
          <p:nvPr/>
        </p:nvPicPr>
        <p:blipFill rotWithShape="1">
          <a:blip r:embed="rId3"/>
          <a:srcRect l="23798" t="22320" r="10758" b="11165"/>
          <a:stretch/>
        </p:blipFill>
        <p:spPr>
          <a:xfrm>
            <a:off x="1613110" y="1013021"/>
            <a:ext cx="8957736" cy="5118706"/>
          </a:xfrm>
          <a:prstGeom prst="rect">
            <a:avLst/>
          </a:prstGeom>
        </p:spPr>
      </p:pic>
    </p:spTree>
    <p:extLst>
      <p:ext uri="{BB962C8B-B14F-4D97-AF65-F5344CB8AC3E}">
        <p14:creationId xmlns:p14="http://schemas.microsoft.com/office/powerpoint/2010/main" val="438656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86">
            <a:extLst>
              <a:ext uri="{FF2B5EF4-FFF2-40B4-BE49-F238E27FC236}">
                <a16:creationId xmlns:a16="http://schemas.microsoft.com/office/drawing/2014/main" id="{046C33D4-7774-43D7-86E7-5D578D510E36}"/>
              </a:ext>
            </a:extLst>
          </p:cNvPr>
          <p:cNvGrpSpPr/>
          <p:nvPr/>
        </p:nvGrpSpPr>
        <p:grpSpPr>
          <a:xfrm>
            <a:off x="0" y="0"/>
            <a:ext cx="12192000" cy="6858000"/>
            <a:chOff x="0" y="0"/>
            <a:chExt cx="12192000" cy="6858000"/>
          </a:xfrm>
        </p:grpSpPr>
        <p:sp>
          <p:nvSpPr>
            <p:cNvPr id="5" name="Rectángulo: esquinas redondeadas 12">
              <a:extLst>
                <a:ext uri="{FF2B5EF4-FFF2-40B4-BE49-F238E27FC236}">
                  <a16:creationId xmlns:a16="http://schemas.microsoft.com/office/drawing/2014/main" id="{AA864F84-4612-4072-8CC5-7ED2F2A3B7EE}"/>
                </a:ext>
              </a:extLst>
            </p:cNvPr>
            <p:cNvSpPr/>
            <p:nvPr/>
          </p:nvSpPr>
          <p:spPr>
            <a:xfrm>
              <a:off x="0" y="0"/>
              <a:ext cx="12192000" cy="6858000"/>
            </a:xfrm>
            <a:prstGeom prst="roundRect">
              <a:avLst>
                <a:gd name="adj" fmla="val 8257"/>
              </a:avLst>
            </a:prstGeom>
            <a:solidFill>
              <a:srgbClr val="14AC79"/>
            </a:solidFill>
            <a:ln>
              <a:noFill/>
            </a:ln>
            <a:scene3d>
              <a:camera prst="orthographicFront"/>
              <a:lightRig rig="threePt" dir="t"/>
            </a:scene3d>
            <a:sp3d prstMaterial="metal">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esquinas redondeadas 74">
              <a:extLst>
                <a:ext uri="{FF2B5EF4-FFF2-40B4-BE49-F238E27FC236}">
                  <a16:creationId xmlns:a16="http://schemas.microsoft.com/office/drawing/2014/main" id="{B5712B76-B639-47B9-AE8A-471D6E75C821}"/>
                </a:ext>
              </a:extLst>
            </p:cNvPr>
            <p:cNvSpPr/>
            <p:nvPr/>
          </p:nvSpPr>
          <p:spPr>
            <a:xfrm>
              <a:off x="85380" y="90000"/>
              <a:ext cx="12013200" cy="6678000"/>
            </a:xfrm>
            <a:prstGeom prst="roundRect">
              <a:avLst>
                <a:gd name="adj" fmla="val 825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Rectángulo: esquinas redondeadas 75">
              <a:extLst>
                <a:ext uri="{FF2B5EF4-FFF2-40B4-BE49-F238E27FC236}">
                  <a16:creationId xmlns:a16="http://schemas.microsoft.com/office/drawing/2014/main" id="{578844BF-2A98-434F-B029-92B066CE2D69}"/>
                </a:ext>
              </a:extLst>
            </p:cNvPr>
            <p:cNvSpPr/>
            <p:nvPr/>
          </p:nvSpPr>
          <p:spPr>
            <a:xfrm>
              <a:off x="721073" y="180000"/>
              <a:ext cx="10753200" cy="6498000"/>
            </a:xfrm>
            <a:prstGeom prst="roundRect">
              <a:avLst>
                <a:gd name="adj" fmla="val 0"/>
              </a:avLst>
            </a:prstGeom>
            <a:solidFill>
              <a:srgbClr val="00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Rectángulo: esquinas redondeadas 17">
              <a:extLst>
                <a:ext uri="{FF2B5EF4-FFF2-40B4-BE49-F238E27FC236}">
                  <a16:creationId xmlns:a16="http://schemas.microsoft.com/office/drawing/2014/main" id="{E6A040D6-4E20-427B-B6D8-55651DC23BFA}"/>
                </a:ext>
              </a:extLst>
            </p:cNvPr>
            <p:cNvSpPr/>
            <p:nvPr/>
          </p:nvSpPr>
          <p:spPr>
            <a:xfrm>
              <a:off x="285407" y="1989000"/>
              <a:ext cx="235639" cy="2880000"/>
            </a:xfrm>
            <a:prstGeom prst="roundRect">
              <a:avLst>
                <a:gd name="adj" fmla="val 50000"/>
              </a:avLst>
            </a:prstGeom>
            <a:pattFill prst="openDmnd">
              <a:fgClr>
                <a:schemeClr val="tx1">
                  <a:lumMod val="95000"/>
                  <a:lumOff val="5000"/>
                </a:schemeClr>
              </a:fgClr>
              <a:bgClr>
                <a:schemeClr val="bg2">
                  <a:lumMod val="25000"/>
                </a:schemeClr>
              </a:bgClr>
            </a:pattFill>
            <a:ln>
              <a:solidFill>
                <a:schemeClr val="tx1"/>
              </a:solidFill>
            </a:ln>
            <a:effectLst>
              <a:innerShdw blurRad="114300" dist="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Elipse 76">
              <a:extLst>
                <a:ext uri="{FF2B5EF4-FFF2-40B4-BE49-F238E27FC236}">
                  <a16:creationId xmlns:a16="http://schemas.microsoft.com/office/drawing/2014/main" id="{8534307E-F83F-43AD-973D-6A391A86AC2A}"/>
                </a:ext>
              </a:extLst>
            </p:cNvPr>
            <p:cNvSpPr/>
            <p:nvPr/>
          </p:nvSpPr>
          <p:spPr>
            <a:xfrm>
              <a:off x="277226" y="769500"/>
              <a:ext cx="252000" cy="2520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Elipse 21">
              <a:extLst>
                <a:ext uri="{FF2B5EF4-FFF2-40B4-BE49-F238E27FC236}">
                  <a16:creationId xmlns:a16="http://schemas.microsoft.com/office/drawing/2014/main" id="{10013391-AF14-4F58-A90B-D138E6E5DEA1}"/>
                </a:ext>
              </a:extLst>
            </p:cNvPr>
            <p:cNvSpPr/>
            <p:nvPr/>
          </p:nvSpPr>
          <p:spPr>
            <a:xfrm>
              <a:off x="368765" y="859500"/>
              <a:ext cx="72000" cy="72000"/>
            </a:xfrm>
            <a:prstGeom prst="ellipse">
              <a:avLst/>
            </a:prstGeom>
            <a:gradFill flip="none" rotWithShape="1">
              <a:gsLst>
                <a:gs pos="34000">
                  <a:srgbClr val="7030A0"/>
                </a:gs>
                <a:gs pos="85000">
                  <a:srgbClr val="FF0000"/>
                </a:gs>
                <a:gs pos="8000">
                  <a:schemeClr val="accent5"/>
                </a:gs>
                <a:gs pos="55000">
                  <a:srgbClr val="BB0D9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Rectángulo: esquinas redondeadas 23">
              <a:extLst>
                <a:ext uri="{FF2B5EF4-FFF2-40B4-BE49-F238E27FC236}">
                  <a16:creationId xmlns:a16="http://schemas.microsoft.com/office/drawing/2014/main" id="{358D9D59-B699-439E-BC6C-DF3F415A88CF}"/>
                </a:ext>
              </a:extLst>
            </p:cNvPr>
            <p:cNvSpPr/>
            <p:nvPr/>
          </p:nvSpPr>
          <p:spPr>
            <a:xfrm>
              <a:off x="11606426" y="3249000"/>
              <a:ext cx="360000" cy="360000"/>
            </a:xfrm>
            <a:prstGeom prst="roundRect">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Triángulo isósceles 82">
              <a:extLst>
                <a:ext uri="{FF2B5EF4-FFF2-40B4-BE49-F238E27FC236}">
                  <a16:creationId xmlns:a16="http://schemas.microsoft.com/office/drawing/2014/main" id="{CC6C7F7B-5AE6-4874-9E16-8613FD97E6EE}"/>
                </a:ext>
              </a:extLst>
            </p:cNvPr>
            <p:cNvSpPr/>
            <p:nvPr/>
          </p:nvSpPr>
          <p:spPr>
            <a:xfrm flipV="1">
              <a:off x="11605290" y="5020892"/>
              <a:ext cx="360000" cy="360000"/>
            </a:xfrm>
            <a:prstGeom prst="triangl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3" name="Grupo 85">
              <a:extLst>
                <a:ext uri="{FF2B5EF4-FFF2-40B4-BE49-F238E27FC236}">
                  <a16:creationId xmlns:a16="http://schemas.microsoft.com/office/drawing/2014/main" id="{75A76253-A0C1-4FAE-9317-5F1A5F308BCE}"/>
                </a:ext>
              </a:extLst>
            </p:cNvPr>
            <p:cNvGrpSpPr/>
            <p:nvPr/>
          </p:nvGrpSpPr>
          <p:grpSpPr>
            <a:xfrm>
              <a:off x="11651050" y="1387108"/>
              <a:ext cx="263858" cy="450000"/>
              <a:chOff x="10620654" y="1322776"/>
              <a:chExt cx="263858" cy="450000"/>
            </a:xfrm>
          </p:grpSpPr>
          <p:sp>
            <p:nvSpPr>
              <p:cNvPr id="14" name="Rectángulo 83">
                <a:extLst>
                  <a:ext uri="{FF2B5EF4-FFF2-40B4-BE49-F238E27FC236}">
                    <a16:creationId xmlns:a16="http://schemas.microsoft.com/office/drawing/2014/main" id="{BBA839DE-A195-4D0C-9568-686633670519}"/>
                  </a:ext>
                </a:extLst>
              </p:cNvPr>
              <p:cNvSpPr/>
              <p:nvPr/>
            </p:nvSpPr>
            <p:spPr>
              <a:xfrm>
                <a:off x="10620654" y="132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15" name="Rectángulo 84">
                <a:extLst>
                  <a:ext uri="{FF2B5EF4-FFF2-40B4-BE49-F238E27FC236}">
                    <a16:creationId xmlns:a16="http://schemas.microsoft.com/office/drawing/2014/main" id="{E2CE3146-3883-40D1-B073-7B750B331873}"/>
                  </a:ext>
                </a:extLst>
              </p:cNvPr>
              <p:cNvSpPr/>
              <p:nvPr/>
            </p:nvSpPr>
            <p:spPr>
              <a:xfrm>
                <a:off x="10704512" y="141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grpSp>
      </p:grpSp>
      <p:sp>
        <p:nvSpPr>
          <p:cNvPr id="35" name="Rectangle 34">
            <a:extLst>
              <a:ext uri="{FF2B5EF4-FFF2-40B4-BE49-F238E27FC236}">
                <a16:creationId xmlns:a16="http://schemas.microsoft.com/office/drawing/2014/main" id="{DB21BAEB-0A5A-4CE3-84A5-6E298F50B32A}"/>
              </a:ext>
            </a:extLst>
          </p:cNvPr>
          <p:cNvSpPr/>
          <p:nvPr/>
        </p:nvSpPr>
        <p:spPr>
          <a:xfrm rot="16200000">
            <a:off x="5700817" y="-4805443"/>
            <a:ext cx="782325" cy="10753201"/>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367510 w 781527"/>
              <a:gd name="connsiteY0" fmla="*/ 0 h 10753201"/>
              <a:gd name="connsiteX1" fmla="*/ 781527 w 781527"/>
              <a:gd name="connsiteY1" fmla="*/ 0 h 10753201"/>
              <a:gd name="connsiteX2" fmla="*/ 781527 w 781527"/>
              <a:gd name="connsiteY2" fmla="*/ 10753201 h 10753201"/>
              <a:gd name="connsiteX3" fmla="*/ 367510 w 781527"/>
              <a:gd name="connsiteY3" fmla="*/ 10753201 h 10753201"/>
              <a:gd name="connsiteX4" fmla="*/ 55 w 781527"/>
              <a:gd name="connsiteY4" fmla="*/ 771860 h 10753201"/>
              <a:gd name="connsiteX5" fmla="*/ 367510 w 781527"/>
              <a:gd name="connsiteY5" fmla="*/ 0 h 10753201"/>
              <a:gd name="connsiteX0" fmla="*/ 368308 w 782325"/>
              <a:gd name="connsiteY0" fmla="*/ 0 h 10753201"/>
              <a:gd name="connsiteX1" fmla="*/ 782325 w 782325"/>
              <a:gd name="connsiteY1" fmla="*/ 0 h 10753201"/>
              <a:gd name="connsiteX2" fmla="*/ 782325 w 782325"/>
              <a:gd name="connsiteY2" fmla="*/ 10753201 h 10753201"/>
              <a:gd name="connsiteX3" fmla="*/ 368308 w 782325"/>
              <a:gd name="connsiteY3" fmla="*/ 10753201 h 10753201"/>
              <a:gd name="connsiteX4" fmla="*/ 649782 w 782325"/>
              <a:gd name="connsiteY4" fmla="*/ 3544557 h 10753201"/>
              <a:gd name="connsiteX5" fmla="*/ 853 w 782325"/>
              <a:gd name="connsiteY5" fmla="*/ 771860 h 10753201"/>
              <a:gd name="connsiteX6" fmla="*/ 368308 w 782325"/>
              <a:gd name="connsiteY6" fmla="*/ 0 h 1075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2325" h="10753201">
                <a:moveTo>
                  <a:pt x="368308" y="0"/>
                </a:moveTo>
                <a:lnTo>
                  <a:pt x="782325" y="0"/>
                </a:lnTo>
                <a:lnTo>
                  <a:pt x="782325" y="10753201"/>
                </a:lnTo>
                <a:lnTo>
                  <a:pt x="368308" y="10753201"/>
                </a:lnTo>
                <a:cubicBezTo>
                  <a:pt x="272475" y="9935218"/>
                  <a:pt x="711025" y="5208114"/>
                  <a:pt x="649782" y="3544557"/>
                </a:cubicBezTo>
                <a:cubicBezTo>
                  <a:pt x="588540" y="1881000"/>
                  <a:pt x="-25977" y="1746078"/>
                  <a:pt x="853" y="771860"/>
                </a:cubicBezTo>
                <a:lnTo>
                  <a:pt x="368308" y="0"/>
                </a:lnTo>
                <a:close/>
              </a:path>
            </a:pathLst>
          </a:custGeom>
          <a:blipFill dpi="0" rotWithShape="1">
            <a:blip r:embed="rId2"/>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2" name="Group 1">
            <a:extLst>
              <a:ext uri="{FF2B5EF4-FFF2-40B4-BE49-F238E27FC236}">
                <a16:creationId xmlns:a16="http://schemas.microsoft.com/office/drawing/2014/main" id="{349539E2-C3CC-465E-BAE9-F9E8DFDA39CE}"/>
              </a:ext>
            </a:extLst>
          </p:cNvPr>
          <p:cNvGrpSpPr/>
          <p:nvPr/>
        </p:nvGrpSpPr>
        <p:grpSpPr>
          <a:xfrm>
            <a:off x="2131979" y="1502999"/>
            <a:ext cx="8212493" cy="3600000"/>
            <a:chOff x="1567969" y="2248973"/>
            <a:chExt cx="3421645" cy="890394"/>
          </a:xfrm>
        </p:grpSpPr>
        <p:sp>
          <p:nvSpPr>
            <p:cNvPr id="57" name="Rectangle 56">
              <a:extLst>
                <a:ext uri="{FF2B5EF4-FFF2-40B4-BE49-F238E27FC236}">
                  <a16:creationId xmlns:a16="http://schemas.microsoft.com/office/drawing/2014/main" id="{EEAE2792-C99F-4EA8-8170-30EC652D1564}"/>
                </a:ext>
              </a:extLst>
            </p:cNvPr>
            <p:cNvSpPr/>
            <p:nvPr/>
          </p:nvSpPr>
          <p:spPr>
            <a:xfrm>
              <a:off x="1567969" y="2248973"/>
              <a:ext cx="3108972" cy="646724"/>
            </a:xfrm>
            <a:prstGeom prst="rect">
              <a:avLst/>
            </a:prstGeom>
            <a:pattFill prst="lgConfetti">
              <a:fgClr>
                <a:schemeClr val="bg2">
                  <a:lumMod val="25000"/>
                </a:schemeClr>
              </a:fgClr>
              <a:bgClr>
                <a:srgbClr val="A2AFC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96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58" name="Rectangle 57">
              <a:extLst>
                <a:ext uri="{FF2B5EF4-FFF2-40B4-BE49-F238E27FC236}">
                  <a16:creationId xmlns:a16="http://schemas.microsoft.com/office/drawing/2014/main" id="{3B1E87E7-3E35-49A7-AE69-1DD346C87AFF}"/>
                </a:ext>
              </a:extLst>
            </p:cNvPr>
            <p:cNvSpPr/>
            <p:nvPr/>
          </p:nvSpPr>
          <p:spPr>
            <a:xfrm>
              <a:off x="1758778" y="2418072"/>
              <a:ext cx="3230836" cy="721295"/>
            </a:xfrm>
            <a:prstGeom prst="rect">
              <a:avLst/>
            </a:prstGeom>
            <a:gradFill>
              <a:gsLst>
                <a:gs pos="2000">
                  <a:srgbClr val="1B4C5B"/>
                </a:gs>
                <a:gs pos="51000">
                  <a:srgbClr val="26697E"/>
                </a:gs>
                <a:gs pos="100000">
                  <a:srgbClr val="2E99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600" b="1" dirty="0">
                  <a:latin typeface="DK Breakfast Burrito" panose="02000000000000000000" pitchFamily="50" charset="0"/>
                  <a:ea typeface="ChildsWish" panose="02000603000000000000" pitchFamily="2" charset="0"/>
                  <a:cs typeface="Angie Atore" panose="00000400000000000000" pitchFamily="2" charset="-79"/>
                </a:rPr>
                <a:t>implementación</a:t>
              </a:r>
              <a:endParaRPr lang="es-MX" sz="11500" b="1" dirty="0">
                <a:latin typeface="DK Breakfast Burrito" panose="02000000000000000000" pitchFamily="50" charset="0"/>
                <a:ea typeface="ChildsWish" panose="02000603000000000000" pitchFamily="2" charset="0"/>
                <a:cs typeface="Angie Atore" panose="00000400000000000000" pitchFamily="2" charset="-79"/>
              </a:endParaRPr>
            </a:p>
          </p:txBody>
        </p:sp>
      </p:grpSp>
      <p:sp>
        <p:nvSpPr>
          <p:cNvPr id="36" name="Rectangle 35">
            <a:extLst>
              <a:ext uri="{FF2B5EF4-FFF2-40B4-BE49-F238E27FC236}">
                <a16:creationId xmlns:a16="http://schemas.microsoft.com/office/drawing/2014/main" id="{E65D566B-0135-4AEA-B1B3-FE98CD638166}"/>
              </a:ext>
            </a:extLst>
          </p:cNvPr>
          <p:cNvSpPr/>
          <p:nvPr/>
        </p:nvSpPr>
        <p:spPr>
          <a:xfrm rot="5400000" flipV="1">
            <a:off x="5847501" y="1056923"/>
            <a:ext cx="488957" cy="10753201"/>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380180 w 794197"/>
              <a:gd name="connsiteY0" fmla="*/ 0 h 10753201"/>
              <a:gd name="connsiteX1" fmla="*/ 794197 w 794197"/>
              <a:gd name="connsiteY1" fmla="*/ 0 h 10753201"/>
              <a:gd name="connsiteX2" fmla="*/ 794197 w 794197"/>
              <a:gd name="connsiteY2" fmla="*/ 10753201 h 10753201"/>
              <a:gd name="connsiteX3" fmla="*/ 380180 w 794197"/>
              <a:gd name="connsiteY3" fmla="*/ 10753201 h 10753201"/>
              <a:gd name="connsiteX4" fmla="*/ 380180 w 794197"/>
              <a:gd name="connsiteY4" fmla="*/ 0 h 10753201"/>
              <a:gd name="connsiteX0" fmla="*/ 629264 w 1043281"/>
              <a:gd name="connsiteY0" fmla="*/ 0 h 10753201"/>
              <a:gd name="connsiteX1" fmla="*/ 1043281 w 1043281"/>
              <a:gd name="connsiteY1" fmla="*/ 0 h 10753201"/>
              <a:gd name="connsiteX2" fmla="*/ 1043281 w 1043281"/>
              <a:gd name="connsiteY2" fmla="*/ 10753201 h 10753201"/>
              <a:gd name="connsiteX3" fmla="*/ 629264 w 1043281"/>
              <a:gd name="connsiteY3" fmla="*/ 10753201 h 10753201"/>
              <a:gd name="connsiteX4" fmla="*/ 629264 w 1043281"/>
              <a:gd name="connsiteY4" fmla="*/ 0 h 10753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281" h="10753201">
                <a:moveTo>
                  <a:pt x="629264" y="0"/>
                </a:moveTo>
                <a:lnTo>
                  <a:pt x="1043281" y="0"/>
                </a:lnTo>
                <a:lnTo>
                  <a:pt x="1043281" y="10753201"/>
                </a:lnTo>
                <a:lnTo>
                  <a:pt x="629264" y="10753201"/>
                </a:lnTo>
                <a:cubicBezTo>
                  <a:pt x="629264" y="7168801"/>
                  <a:pt x="-786582" y="369251"/>
                  <a:pt x="629264" y="0"/>
                </a:cubicBezTo>
                <a:close/>
              </a:path>
            </a:pathLst>
          </a:custGeom>
          <a:blipFill dpi="0" rotWithShape="1">
            <a:blip r:embed="rId2"/>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7109906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86">
            <a:extLst>
              <a:ext uri="{FF2B5EF4-FFF2-40B4-BE49-F238E27FC236}">
                <a16:creationId xmlns:a16="http://schemas.microsoft.com/office/drawing/2014/main" id="{046C33D4-7774-43D7-86E7-5D578D510E36}"/>
              </a:ext>
            </a:extLst>
          </p:cNvPr>
          <p:cNvGrpSpPr/>
          <p:nvPr/>
        </p:nvGrpSpPr>
        <p:grpSpPr>
          <a:xfrm>
            <a:off x="0" y="0"/>
            <a:ext cx="12192000" cy="6858000"/>
            <a:chOff x="0" y="0"/>
            <a:chExt cx="12192000" cy="6858000"/>
          </a:xfrm>
        </p:grpSpPr>
        <p:sp>
          <p:nvSpPr>
            <p:cNvPr id="5" name="Rectángulo: esquinas redondeadas 12">
              <a:extLst>
                <a:ext uri="{FF2B5EF4-FFF2-40B4-BE49-F238E27FC236}">
                  <a16:creationId xmlns:a16="http://schemas.microsoft.com/office/drawing/2014/main" id="{AA864F84-4612-4072-8CC5-7ED2F2A3B7EE}"/>
                </a:ext>
              </a:extLst>
            </p:cNvPr>
            <p:cNvSpPr/>
            <p:nvPr/>
          </p:nvSpPr>
          <p:spPr>
            <a:xfrm>
              <a:off x="0" y="0"/>
              <a:ext cx="12192000" cy="6858000"/>
            </a:xfrm>
            <a:prstGeom prst="roundRect">
              <a:avLst>
                <a:gd name="adj" fmla="val 8257"/>
              </a:avLst>
            </a:prstGeom>
            <a:solidFill>
              <a:srgbClr val="14AC79"/>
            </a:solidFill>
            <a:ln>
              <a:noFill/>
            </a:ln>
            <a:scene3d>
              <a:camera prst="orthographicFront"/>
              <a:lightRig rig="threePt" dir="t"/>
            </a:scene3d>
            <a:sp3d prstMaterial="metal">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esquinas redondeadas 74">
              <a:extLst>
                <a:ext uri="{FF2B5EF4-FFF2-40B4-BE49-F238E27FC236}">
                  <a16:creationId xmlns:a16="http://schemas.microsoft.com/office/drawing/2014/main" id="{B5712B76-B639-47B9-AE8A-471D6E75C821}"/>
                </a:ext>
              </a:extLst>
            </p:cNvPr>
            <p:cNvSpPr/>
            <p:nvPr/>
          </p:nvSpPr>
          <p:spPr>
            <a:xfrm>
              <a:off x="85380" y="90000"/>
              <a:ext cx="12013200" cy="6678000"/>
            </a:xfrm>
            <a:prstGeom prst="roundRect">
              <a:avLst>
                <a:gd name="adj" fmla="val 825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Rectángulo: esquinas redondeadas 75">
              <a:extLst>
                <a:ext uri="{FF2B5EF4-FFF2-40B4-BE49-F238E27FC236}">
                  <a16:creationId xmlns:a16="http://schemas.microsoft.com/office/drawing/2014/main" id="{578844BF-2A98-434F-B029-92B066CE2D69}"/>
                </a:ext>
              </a:extLst>
            </p:cNvPr>
            <p:cNvSpPr/>
            <p:nvPr/>
          </p:nvSpPr>
          <p:spPr>
            <a:xfrm>
              <a:off x="721073" y="180000"/>
              <a:ext cx="10753200" cy="6498000"/>
            </a:xfrm>
            <a:prstGeom prst="roundRect">
              <a:avLst>
                <a:gd name="adj" fmla="val 0"/>
              </a:avLst>
            </a:prstGeom>
            <a:solidFill>
              <a:srgbClr val="00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Rectángulo: esquinas redondeadas 17">
              <a:extLst>
                <a:ext uri="{FF2B5EF4-FFF2-40B4-BE49-F238E27FC236}">
                  <a16:creationId xmlns:a16="http://schemas.microsoft.com/office/drawing/2014/main" id="{E6A040D6-4E20-427B-B6D8-55651DC23BFA}"/>
                </a:ext>
              </a:extLst>
            </p:cNvPr>
            <p:cNvSpPr/>
            <p:nvPr/>
          </p:nvSpPr>
          <p:spPr>
            <a:xfrm>
              <a:off x="285407" y="1989000"/>
              <a:ext cx="235639" cy="2880000"/>
            </a:xfrm>
            <a:prstGeom prst="roundRect">
              <a:avLst>
                <a:gd name="adj" fmla="val 50000"/>
              </a:avLst>
            </a:prstGeom>
            <a:pattFill prst="openDmnd">
              <a:fgClr>
                <a:schemeClr val="tx1">
                  <a:lumMod val="95000"/>
                  <a:lumOff val="5000"/>
                </a:schemeClr>
              </a:fgClr>
              <a:bgClr>
                <a:schemeClr val="bg2">
                  <a:lumMod val="25000"/>
                </a:schemeClr>
              </a:bgClr>
            </a:pattFill>
            <a:ln>
              <a:solidFill>
                <a:schemeClr val="tx1"/>
              </a:solidFill>
            </a:ln>
            <a:effectLst>
              <a:innerShdw blurRad="114300" dist="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Elipse 76">
              <a:extLst>
                <a:ext uri="{FF2B5EF4-FFF2-40B4-BE49-F238E27FC236}">
                  <a16:creationId xmlns:a16="http://schemas.microsoft.com/office/drawing/2014/main" id="{8534307E-F83F-43AD-973D-6A391A86AC2A}"/>
                </a:ext>
              </a:extLst>
            </p:cNvPr>
            <p:cNvSpPr/>
            <p:nvPr/>
          </p:nvSpPr>
          <p:spPr>
            <a:xfrm>
              <a:off x="277226" y="769500"/>
              <a:ext cx="252000" cy="2520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Elipse 21">
              <a:extLst>
                <a:ext uri="{FF2B5EF4-FFF2-40B4-BE49-F238E27FC236}">
                  <a16:creationId xmlns:a16="http://schemas.microsoft.com/office/drawing/2014/main" id="{10013391-AF14-4F58-A90B-D138E6E5DEA1}"/>
                </a:ext>
              </a:extLst>
            </p:cNvPr>
            <p:cNvSpPr/>
            <p:nvPr/>
          </p:nvSpPr>
          <p:spPr>
            <a:xfrm>
              <a:off x="368765" y="859500"/>
              <a:ext cx="72000" cy="72000"/>
            </a:xfrm>
            <a:prstGeom prst="ellipse">
              <a:avLst/>
            </a:prstGeom>
            <a:gradFill flip="none" rotWithShape="1">
              <a:gsLst>
                <a:gs pos="34000">
                  <a:srgbClr val="7030A0"/>
                </a:gs>
                <a:gs pos="85000">
                  <a:srgbClr val="FF0000"/>
                </a:gs>
                <a:gs pos="8000">
                  <a:schemeClr val="accent5"/>
                </a:gs>
                <a:gs pos="55000">
                  <a:srgbClr val="BB0D9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Rectángulo: esquinas redondeadas 23">
              <a:extLst>
                <a:ext uri="{FF2B5EF4-FFF2-40B4-BE49-F238E27FC236}">
                  <a16:creationId xmlns:a16="http://schemas.microsoft.com/office/drawing/2014/main" id="{358D9D59-B699-439E-BC6C-DF3F415A88CF}"/>
                </a:ext>
              </a:extLst>
            </p:cNvPr>
            <p:cNvSpPr/>
            <p:nvPr/>
          </p:nvSpPr>
          <p:spPr>
            <a:xfrm>
              <a:off x="11606426" y="3249000"/>
              <a:ext cx="360000" cy="360000"/>
            </a:xfrm>
            <a:prstGeom prst="roundRect">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Triángulo isósceles 82">
              <a:extLst>
                <a:ext uri="{FF2B5EF4-FFF2-40B4-BE49-F238E27FC236}">
                  <a16:creationId xmlns:a16="http://schemas.microsoft.com/office/drawing/2014/main" id="{CC6C7F7B-5AE6-4874-9E16-8613FD97E6EE}"/>
                </a:ext>
              </a:extLst>
            </p:cNvPr>
            <p:cNvSpPr/>
            <p:nvPr/>
          </p:nvSpPr>
          <p:spPr>
            <a:xfrm flipV="1">
              <a:off x="11605290" y="5020892"/>
              <a:ext cx="360000" cy="360000"/>
            </a:xfrm>
            <a:prstGeom prst="triangl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3" name="Grupo 85">
              <a:extLst>
                <a:ext uri="{FF2B5EF4-FFF2-40B4-BE49-F238E27FC236}">
                  <a16:creationId xmlns:a16="http://schemas.microsoft.com/office/drawing/2014/main" id="{75A76253-A0C1-4FAE-9317-5F1A5F308BCE}"/>
                </a:ext>
              </a:extLst>
            </p:cNvPr>
            <p:cNvGrpSpPr/>
            <p:nvPr/>
          </p:nvGrpSpPr>
          <p:grpSpPr>
            <a:xfrm>
              <a:off x="11651050" y="1387108"/>
              <a:ext cx="263858" cy="450000"/>
              <a:chOff x="10620654" y="1322776"/>
              <a:chExt cx="263858" cy="450000"/>
            </a:xfrm>
          </p:grpSpPr>
          <p:sp>
            <p:nvSpPr>
              <p:cNvPr id="14" name="Rectángulo 83">
                <a:extLst>
                  <a:ext uri="{FF2B5EF4-FFF2-40B4-BE49-F238E27FC236}">
                    <a16:creationId xmlns:a16="http://schemas.microsoft.com/office/drawing/2014/main" id="{BBA839DE-A195-4D0C-9568-686633670519}"/>
                  </a:ext>
                </a:extLst>
              </p:cNvPr>
              <p:cNvSpPr/>
              <p:nvPr/>
            </p:nvSpPr>
            <p:spPr>
              <a:xfrm>
                <a:off x="10620654" y="132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15" name="Rectángulo 84">
                <a:extLst>
                  <a:ext uri="{FF2B5EF4-FFF2-40B4-BE49-F238E27FC236}">
                    <a16:creationId xmlns:a16="http://schemas.microsoft.com/office/drawing/2014/main" id="{E2CE3146-3883-40D1-B073-7B750B331873}"/>
                  </a:ext>
                </a:extLst>
              </p:cNvPr>
              <p:cNvSpPr/>
              <p:nvPr/>
            </p:nvSpPr>
            <p:spPr>
              <a:xfrm>
                <a:off x="10704512" y="141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grpSp>
      </p:grpSp>
      <p:sp>
        <p:nvSpPr>
          <p:cNvPr id="35" name="Rectangle 34">
            <a:extLst>
              <a:ext uri="{FF2B5EF4-FFF2-40B4-BE49-F238E27FC236}">
                <a16:creationId xmlns:a16="http://schemas.microsoft.com/office/drawing/2014/main" id="{DB21BAEB-0A5A-4CE3-84A5-6E298F50B32A}"/>
              </a:ext>
            </a:extLst>
          </p:cNvPr>
          <p:cNvSpPr/>
          <p:nvPr/>
        </p:nvSpPr>
        <p:spPr>
          <a:xfrm rot="16200000">
            <a:off x="5700817" y="-4805443"/>
            <a:ext cx="782325" cy="10753201"/>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367510 w 781527"/>
              <a:gd name="connsiteY0" fmla="*/ 0 h 10753201"/>
              <a:gd name="connsiteX1" fmla="*/ 781527 w 781527"/>
              <a:gd name="connsiteY1" fmla="*/ 0 h 10753201"/>
              <a:gd name="connsiteX2" fmla="*/ 781527 w 781527"/>
              <a:gd name="connsiteY2" fmla="*/ 10753201 h 10753201"/>
              <a:gd name="connsiteX3" fmla="*/ 367510 w 781527"/>
              <a:gd name="connsiteY3" fmla="*/ 10753201 h 10753201"/>
              <a:gd name="connsiteX4" fmla="*/ 55 w 781527"/>
              <a:gd name="connsiteY4" fmla="*/ 771860 h 10753201"/>
              <a:gd name="connsiteX5" fmla="*/ 367510 w 781527"/>
              <a:gd name="connsiteY5" fmla="*/ 0 h 10753201"/>
              <a:gd name="connsiteX0" fmla="*/ 368308 w 782325"/>
              <a:gd name="connsiteY0" fmla="*/ 0 h 10753201"/>
              <a:gd name="connsiteX1" fmla="*/ 782325 w 782325"/>
              <a:gd name="connsiteY1" fmla="*/ 0 h 10753201"/>
              <a:gd name="connsiteX2" fmla="*/ 782325 w 782325"/>
              <a:gd name="connsiteY2" fmla="*/ 10753201 h 10753201"/>
              <a:gd name="connsiteX3" fmla="*/ 368308 w 782325"/>
              <a:gd name="connsiteY3" fmla="*/ 10753201 h 10753201"/>
              <a:gd name="connsiteX4" fmla="*/ 649782 w 782325"/>
              <a:gd name="connsiteY4" fmla="*/ 3544557 h 10753201"/>
              <a:gd name="connsiteX5" fmla="*/ 853 w 782325"/>
              <a:gd name="connsiteY5" fmla="*/ 771860 h 10753201"/>
              <a:gd name="connsiteX6" fmla="*/ 368308 w 782325"/>
              <a:gd name="connsiteY6" fmla="*/ 0 h 1075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2325" h="10753201">
                <a:moveTo>
                  <a:pt x="368308" y="0"/>
                </a:moveTo>
                <a:lnTo>
                  <a:pt x="782325" y="0"/>
                </a:lnTo>
                <a:lnTo>
                  <a:pt x="782325" y="10753201"/>
                </a:lnTo>
                <a:lnTo>
                  <a:pt x="368308" y="10753201"/>
                </a:lnTo>
                <a:cubicBezTo>
                  <a:pt x="272475" y="9935218"/>
                  <a:pt x="711025" y="5208114"/>
                  <a:pt x="649782" y="3544557"/>
                </a:cubicBezTo>
                <a:cubicBezTo>
                  <a:pt x="588540" y="1881000"/>
                  <a:pt x="-25977" y="1746078"/>
                  <a:pt x="853" y="771860"/>
                </a:cubicBezTo>
                <a:lnTo>
                  <a:pt x="368308" y="0"/>
                </a:lnTo>
                <a:close/>
              </a:path>
            </a:pathLst>
          </a:custGeom>
          <a:blipFill dpi="0" rotWithShape="1">
            <a:blip r:embed="rId2"/>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6" name="Rectangle 35">
            <a:extLst>
              <a:ext uri="{FF2B5EF4-FFF2-40B4-BE49-F238E27FC236}">
                <a16:creationId xmlns:a16="http://schemas.microsoft.com/office/drawing/2014/main" id="{E65D566B-0135-4AEA-B1B3-FE98CD638166}"/>
              </a:ext>
            </a:extLst>
          </p:cNvPr>
          <p:cNvSpPr/>
          <p:nvPr/>
        </p:nvSpPr>
        <p:spPr>
          <a:xfrm rot="5400000" flipV="1">
            <a:off x="5847501" y="1056923"/>
            <a:ext cx="488957" cy="10753201"/>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380180 w 794197"/>
              <a:gd name="connsiteY0" fmla="*/ 0 h 10753201"/>
              <a:gd name="connsiteX1" fmla="*/ 794197 w 794197"/>
              <a:gd name="connsiteY1" fmla="*/ 0 h 10753201"/>
              <a:gd name="connsiteX2" fmla="*/ 794197 w 794197"/>
              <a:gd name="connsiteY2" fmla="*/ 10753201 h 10753201"/>
              <a:gd name="connsiteX3" fmla="*/ 380180 w 794197"/>
              <a:gd name="connsiteY3" fmla="*/ 10753201 h 10753201"/>
              <a:gd name="connsiteX4" fmla="*/ 380180 w 794197"/>
              <a:gd name="connsiteY4" fmla="*/ 0 h 10753201"/>
              <a:gd name="connsiteX0" fmla="*/ 629264 w 1043281"/>
              <a:gd name="connsiteY0" fmla="*/ 0 h 10753201"/>
              <a:gd name="connsiteX1" fmla="*/ 1043281 w 1043281"/>
              <a:gd name="connsiteY1" fmla="*/ 0 h 10753201"/>
              <a:gd name="connsiteX2" fmla="*/ 1043281 w 1043281"/>
              <a:gd name="connsiteY2" fmla="*/ 10753201 h 10753201"/>
              <a:gd name="connsiteX3" fmla="*/ 629264 w 1043281"/>
              <a:gd name="connsiteY3" fmla="*/ 10753201 h 10753201"/>
              <a:gd name="connsiteX4" fmla="*/ 629264 w 1043281"/>
              <a:gd name="connsiteY4" fmla="*/ 0 h 10753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281" h="10753201">
                <a:moveTo>
                  <a:pt x="629264" y="0"/>
                </a:moveTo>
                <a:lnTo>
                  <a:pt x="1043281" y="0"/>
                </a:lnTo>
                <a:lnTo>
                  <a:pt x="1043281" y="10753201"/>
                </a:lnTo>
                <a:lnTo>
                  <a:pt x="629264" y="10753201"/>
                </a:lnTo>
                <a:cubicBezTo>
                  <a:pt x="629264" y="7168801"/>
                  <a:pt x="-786582" y="369251"/>
                  <a:pt x="629264" y="0"/>
                </a:cubicBezTo>
                <a:close/>
              </a:path>
            </a:pathLst>
          </a:custGeom>
          <a:blipFill dpi="0" rotWithShape="1">
            <a:blip r:embed="rId2"/>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2" name="Tabla 1">
            <a:extLst>
              <a:ext uri="{FF2B5EF4-FFF2-40B4-BE49-F238E27FC236}">
                <a16:creationId xmlns:a16="http://schemas.microsoft.com/office/drawing/2014/main" id="{356D0354-5897-474C-83F2-15C1131B2839}"/>
              </a:ext>
            </a:extLst>
          </p:cNvPr>
          <p:cNvGraphicFramePr>
            <a:graphicFrameLocks noGrp="1"/>
          </p:cNvGraphicFramePr>
          <p:nvPr>
            <p:extLst>
              <p:ext uri="{D42A27DB-BD31-4B8C-83A1-F6EECF244321}">
                <p14:modId xmlns:p14="http://schemas.microsoft.com/office/powerpoint/2010/main" val="3833324959"/>
              </p:ext>
            </p:extLst>
          </p:nvPr>
        </p:nvGraphicFramePr>
        <p:xfrm>
          <a:off x="1303447" y="1208457"/>
          <a:ext cx="9577064" cy="4441086"/>
        </p:xfrm>
        <a:graphic>
          <a:graphicData uri="http://schemas.openxmlformats.org/drawingml/2006/table">
            <a:tbl>
              <a:tblPr firstRow="1" bandRow="1">
                <a:tableStyleId>{BC89EF96-8CEA-46FF-86C4-4CE0E7609802}</a:tableStyleId>
              </a:tblPr>
              <a:tblGrid>
                <a:gridCol w="3728475">
                  <a:extLst>
                    <a:ext uri="{9D8B030D-6E8A-4147-A177-3AD203B41FA5}">
                      <a16:colId xmlns:a16="http://schemas.microsoft.com/office/drawing/2014/main" val="324211911"/>
                    </a:ext>
                  </a:extLst>
                </a:gridCol>
                <a:gridCol w="5848589">
                  <a:extLst>
                    <a:ext uri="{9D8B030D-6E8A-4147-A177-3AD203B41FA5}">
                      <a16:colId xmlns:a16="http://schemas.microsoft.com/office/drawing/2014/main" val="3791366029"/>
                    </a:ext>
                  </a:extLst>
                </a:gridCol>
              </a:tblGrid>
              <a:tr h="611125">
                <a:tc>
                  <a:txBody>
                    <a:bodyPr/>
                    <a:lstStyle/>
                    <a:p>
                      <a:pPr algn="ctr"/>
                      <a:r>
                        <a:rPr lang="es-MX" sz="1800" b="1" kern="1200" dirty="0">
                          <a:solidFill>
                            <a:schemeClr val="accent2">
                              <a:lumMod val="60000"/>
                              <a:lumOff val="40000"/>
                            </a:schemeClr>
                          </a:solidFill>
                          <a:effectLst/>
                          <a:latin typeface="+mn-lt"/>
                          <a:ea typeface="+mn-ea"/>
                          <a:cs typeface="+mn-cs"/>
                        </a:rPr>
                        <a:t>ACT01 “Nunca hago caso de las habladurías”</a:t>
                      </a:r>
                    </a:p>
                  </a:txBody>
                  <a:tcPr/>
                </a:tc>
                <a:tc>
                  <a:txBody>
                    <a:bodyPr/>
                    <a:lstStyle/>
                    <a:p>
                      <a:pPr algn="just"/>
                      <a:r>
                        <a:rPr lang="es-MX" sz="1800" b="1" kern="1200" dirty="0">
                          <a:solidFill>
                            <a:schemeClr val="bg1"/>
                          </a:solidFill>
                          <a:effectLst/>
                          <a:latin typeface="+mn-lt"/>
                          <a:ea typeface="+mn-ea"/>
                          <a:cs typeface="+mn-cs"/>
                        </a:rPr>
                        <a:t>Cuando la mayoría de veces en las que recibe un insulto pasa de largo.</a:t>
                      </a:r>
                    </a:p>
                  </a:txBody>
                  <a:tcPr/>
                </a:tc>
                <a:extLst>
                  <a:ext uri="{0D108BD9-81ED-4DB2-BD59-A6C34878D82A}">
                    <a16:rowId xmlns:a16="http://schemas.microsoft.com/office/drawing/2014/main" val="2723589640"/>
                  </a:ext>
                </a:extLst>
              </a:tr>
              <a:tr h="678584">
                <a:tc>
                  <a:txBody>
                    <a:bodyPr/>
                    <a:lstStyle/>
                    <a:p>
                      <a:pPr algn="ctr"/>
                      <a:r>
                        <a:rPr lang="es-MX" sz="1800" b="1" kern="1200" dirty="0">
                          <a:solidFill>
                            <a:schemeClr val="accent2">
                              <a:lumMod val="60000"/>
                              <a:lumOff val="40000"/>
                            </a:schemeClr>
                          </a:solidFill>
                          <a:effectLst/>
                          <a:latin typeface="+mn-lt"/>
                          <a:ea typeface="+mn-ea"/>
                          <a:cs typeface="+mn-cs"/>
                        </a:rPr>
                        <a:t>ACT04 “La violencia es el último recurso”</a:t>
                      </a:r>
                    </a:p>
                  </a:txBody>
                  <a:tcPr/>
                </a:tc>
                <a:tc>
                  <a:txBody>
                    <a:bodyPr/>
                    <a:lstStyle/>
                    <a:p>
                      <a:pPr algn="just"/>
                      <a:r>
                        <a:rPr lang="es-MX" sz="1800" b="1" kern="1200" dirty="0">
                          <a:solidFill>
                            <a:schemeClr val="bg1"/>
                          </a:solidFill>
                          <a:effectLst/>
                          <a:latin typeface="+mn-lt"/>
                          <a:ea typeface="+mn-ea"/>
                          <a:cs typeface="+mn-cs"/>
                        </a:rPr>
                        <a:t>Tener la opción de avanzar en el juego usando violencia o sin usarla.</a:t>
                      </a:r>
                    </a:p>
                  </a:txBody>
                  <a:tcPr/>
                </a:tc>
                <a:extLst>
                  <a:ext uri="{0D108BD9-81ED-4DB2-BD59-A6C34878D82A}">
                    <a16:rowId xmlns:a16="http://schemas.microsoft.com/office/drawing/2014/main" val="838860139"/>
                  </a:ext>
                </a:extLst>
              </a:tr>
              <a:tr h="885888">
                <a:tc>
                  <a:txBody>
                    <a:bodyPr/>
                    <a:lstStyle/>
                    <a:p>
                      <a:pPr algn="ctr"/>
                      <a:r>
                        <a:rPr lang="es-MX" sz="1800" b="1" kern="1200" dirty="0">
                          <a:solidFill>
                            <a:schemeClr val="accent2">
                              <a:lumMod val="60000"/>
                              <a:lumOff val="40000"/>
                            </a:schemeClr>
                          </a:solidFill>
                          <a:effectLst/>
                          <a:latin typeface="+mn-lt"/>
                          <a:ea typeface="+mn-ea"/>
                          <a:cs typeface="+mn-cs"/>
                        </a:rPr>
                        <a:t>ACT09 “Me cabreo a la mínima provocación”</a:t>
                      </a:r>
                    </a:p>
                  </a:txBody>
                  <a:tcPr/>
                </a:tc>
                <a:tc>
                  <a:txBody>
                    <a:bodyPr/>
                    <a:lstStyle/>
                    <a:p>
                      <a:pPr algn="just">
                        <a:lnSpc>
                          <a:spcPct val="115000"/>
                        </a:lnSpc>
                        <a:spcAft>
                          <a:spcPts val="0"/>
                        </a:spcAft>
                      </a:pPr>
                      <a:r>
                        <a:rPr lang="es-MX" sz="1800" b="1" kern="1200" dirty="0">
                          <a:solidFill>
                            <a:schemeClr val="bg1"/>
                          </a:solidFill>
                          <a:effectLst/>
                          <a:latin typeface="+mn-lt"/>
                          <a:ea typeface="+mn-ea"/>
                          <a:cs typeface="+mn-cs"/>
                        </a:rPr>
                        <a:t>Los enemigos atacan al aproximarse a ellos para evaluar si la respuesta es inmediata agresiva o por el contrario reacciona indiferente y continúa.</a:t>
                      </a:r>
                    </a:p>
                  </a:txBody>
                  <a:tcPr marL="68580" marR="68580" marT="0" marB="0"/>
                </a:tc>
                <a:extLst>
                  <a:ext uri="{0D108BD9-81ED-4DB2-BD59-A6C34878D82A}">
                    <a16:rowId xmlns:a16="http://schemas.microsoft.com/office/drawing/2014/main" val="94195084"/>
                  </a:ext>
                </a:extLst>
              </a:tr>
              <a:tr h="568559">
                <a:tc>
                  <a:txBody>
                    <a:bodyPr/>
                    <a:lstStyle/>
                    <a:p>
                      <a:pPr algn="ctr"/>
                      <a:r>
                        <a:rPr lang="es-MX" sz="1800" b="1" kern="1200" dirty="0">
                          <a:solidFill>
                            <a:schemeClr val="accent2">
                              <a:lumMod val="60000"/>
                              <a:lumOff val="40000"/>
                            </a:schemeClr>
                          </a:solidFill>
                          <a:effectLst/>
                          <a:latin typeface="+mn-lt"/>
                          <a:ea typeface="+mn-ea"/>
                          <a:cs typeface="+mn-cs"/>
                        </a:rPr>
                        <a:t>ACT11 “El agredido siempre tiene derecho a devolver el golpe”</a:t>
                      </a:r>
                    </a:p>
                  </a:txBody>
                  <a:tcPr/>
                </a:tc>
                <a:tc>
                  <a:txBody>
                    <a:bodyPr/>
                    <a:lstStyle/>
                    <a:p>
                      <a:pPr>
                        <a:lnSpc>
                          <a:spcPct val="115000"/>
                        </a:lnSpc>
                        <a:spcAft>
                          <a:spcPts val="0"/>
                        </a:spcAft>
                      </a:pPr>
                      <a:r>
                        <a:rPr lang="es-MX" sz="1800" b="1" kern="1200" dirty="0">
                          <a:solidFill>
                            <a:schemeClr val="bg1"/>
                          </a:solidFill>
                          <a:effectLst/>
                          <a:latin typeface="+mn-lt"/>
                          <a:ea typeface="+mn-ea"/>
                          <a:cs typeface="+mn-cs"/>
                        </a:rPr>
                        <a:t>Durante el curso del juego se evalúa cuantas de las veces en que lo atacó un enemigo reaccionó atacando.</a:t>
                      </a:r>
                    </a:p>
                  </a:txBody>
                  <a:tcPr marL="68580" marR="68580" marT="0" marB="0"/>
                </a:tc>
                <a:extLst>
                  <a:ext uri="{0D108BD9-81ED-4DB2-BD59-A6C34878D82A}">
                    <a16:rowId xmlns:a16="http://schemas.microsoft.com/office/drawing/2014/main" val="3001123223"/>
                  </a:ext>
                </a:extLst>
              </a:tr>
              <a:tr h="568559">
                <a:tc>
                  <a:txBody>
                    <a:bodyPr/>
                    <a:lstStyle/>
                    <a:p>
                      <a:pPr algn="ctr"/>
                      <a:r>
                        <a:rPr lang="es-MX" sz="1800" b="1" kern="1200" dirty="0">
                          <a:solidFill>
                            <a:schemeClr val="accent2">
                              <a:lumMod val="60000"/>
                              <a:lumOff val="40000"/>
                            </a:schemeClr>
                          </a:solidFill>
                          <a:effectLst/>
                          <a:latin typeface="+mn-lt"/>
                          <a:ea typeface="+mn-ea"/>
                          <a:cs typeface="+mn-cs"/>
                        </a:rPr>
                        <a:t>ACT12 “Soy una persona pacifista”</a:t>
                      </a:r>
                    </a:p>
                  </a:txBody>
                  <a:tcPr/>
                </a:tc>
                <a:tc>
                  <a:txBody>
                    <a:bodyPr/>
                    <a:lstStyle/>
                    <a:p>
                      <a:pPr algn="just"/>
                      <a:r>
                        <a:rPr lang="es-MX" sz="1800" b="1" kern="1200" dirty="0">
                          <a:solidFill>
                            <a:schemeClr val="bg1"/>
                          </a:solidFill>
                          <a:effectLst/>
                          <a:latin typeface="+mn-lt"/>
                          <a:ea typeface="+mn-ea"/>
                          <a:cs typeface="+mn-cs"/>
                        </a:rPr>
                        <a:t>En el mundo del juego existen distintos personajes, con los que puede o no interactuar, con el fin de saber si los ataca sin motivo aparente o se concentra en la historia del juego.</a:t>
                      </a:r>
                    </a:p>
                  </a:txBody>
                  <a:tcPr/>
                </a:tc>
                <a:extLst>
                  <a:ext uri="{0D108BD9-81ED-4DB2-BD59-A6C34878D82A}">
                    <a16:rowId xmlns:a16="http://schemas.microsoft.com/office/drawing/2014/main" val="1597493818"/>
                  </a:ext>
                </a:extLst>
              </a:tr>
              <a:tr h="568559">
                <a:tc>
                  <a:txBody>
                    <a:bodyPr/>
                    <a:lstStyle/>
                    <a:p>
                      <a:pPr algn="ctr"/>
                      <a:r>
                        <a:rPr lang="es-MX" sz="1800" b="1" kern="1200" dirty="0">
                          <a:solidFill>
                            <a:schemeClr val="accent2">
                              <a:lumMod val="60000"/>
                              <a:lumOff val="40000"/>
                            </a:schemeClr>
                          </a:solidFill>
                          <a:effectLst/>
                          <a:latin typeface="+mn-lt"/>
                          <a:ea typeface="+mn-ea"/>
                          <a:cs typeface="+mn-cs"/>
                        </a:rPr>
                        <a:t>ACT14 “Evito participar en peleas”</a:t>
                      </a:r>
                    </a:p>
                  </a:txBody>
                  <a:tcPr/>
                </a:tc>
                <a:tc>
                  <a:txBody>
                    <a:bodyPr/>
                    <a:lstStyle/>
                    <a:p>
                      <a:pPr algn="just"/>
                      <a:r>
                        <a:rPr lang="es-MX" sz="1800" b="1" kern="1200" dirty="0">
                          <a:solidFill>
                            <a:schemeClr val="bg1"/>
                          </a:solidFill>
                          <a:effectLst/>
                          <a:latin typeface="+mn-lt"/>
                          <a:ea typeface="+mn-ea"/>
                          <a:cs typeface="+mn-cs"/>
                        </a:rPr>
                        <a:t>Existen personajes que se encuentren peleando entre sí para saber si al observarlos decide atacar o pasar de largo.</a:t>
                      </a:r>
                    </a:p>
                  </a:txBody>
                  <a:tcPr/>
                </a:tc>
                <a:extLst>
                  <a:ext uri="{0D108BD9-81ED-4DB2-BD59-A6C34878D82A}">
                    <a16:rowId xmlns:a16="http://schemas.microsoft.com/office/drawing/2014/main" val="968119164"/>
                  </a:ext>
                </a:extLst>
              </a:tr>
            </a:tbl>
          </a:graphicData>
        </a:graphic>
      </p:graphicFrame>
    </p:spTree>
    <p:extLst>
      <p:ext uri="{BB962C8B-B14F-4D97-AF65-F5344CB8AC3E}">
        <p14:creationId xmlns:p14="http://schemas.microsoft.com/office/powerpoint/2010/main" val="26883662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86">
            <a:extLst>
              <a:ext uri="{FF2B5EF4-FFF2-40B4-BE49-F238E27FC236}">
                <a16:creationId xmlns:a16="http://schemas.microsoft.com/office/drawing/2014/main" id="{046C33D4-7774-43D7-86E7-5D578D510E36}"/>
              </a:ext>
            </a:extLst>
          </p:cNvPr>
          <p:cNvGrpSpPr/>
          <p:nvPr/>
        </p:nvGrpSpPr>
        <p:grpSpPr>
          <a:xfrm>
            <a:off x="0" y="0"/>
            <a:ext cx="12192000" cy="6858000"/>
            <a:chOff x="0" y="0"/>
            <a:chExt cx="12192000" cy="6858000"/>
          </a:xfrm>
        </p:grpSpPr>
        <p:sp>
          <p:nvSpPr>
            <p:cNvPr id="5" name="Rectángulo: esquinas redondeadas 12">
              <a:extLst>
                <a:ext uri="{FF2B5EF4-FFF2-40B4-BE49-F238E27FC236}">
                  <a16:creationId xmlns:a16="http://schemas.microsoft.com/office/drawing/2014/main" id="{AA864F84-4612-4072-8CC5-7ED2F2A3B7EE}"/>
                </a:ext>
              </a:extLst>
            </p:cNvPr>
            <p:cNvSpPr/>
            <p:nvPr/>
          </p:nvSpPr>
          <p:spPr>
            <a:xfrm>
              <a:off x="0" y="0"/>
              <a:ext cx="12192000" cy="6858000"/>
            </a:xfrm>
            <a:prstGeom prst="roundRect">
              <a:avLst>
                <a:gd name="adj" fmla="val 8257"/>
              </a:avLst>
            </a:prstGeom>
            <a:solidFill>
              <a:srgbClr val="14AC79"/>
            </a:solidFill>
            <a:ln>
              <a:noFill/>
            </a:ln>
            <a:scene3d>
              <a:camera prst="orthographicFront"/>
              <a:lightRig rig="threePt" dir="t"/>
            </a:scene3d>
            <a:sp3d prstMaterial="metal">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esquinas redondeadas 74">
              <a:extLst>
                <a:ext uri="{FF2B5EF4-FFF2-40B4-BE49-F238E27FC236}">
                  <a16:creationId xmlns:a16="http://schemas.microsoft.com/office/drawing/2014/main" id="{B5712B76-B639-47B9-AE8A-471D6E75C821}"/>
                </a:ext>
              </a:extLst>
            </p:cNvPr>
            <p:cNvSpPr/>
            <p:nvPr/>
          </p:nvSpPr>
          <p:spPr>
            <a:xfrm>
              <a:off x="85380" y="90000"/>
              <a:ext cx="12013200" cy="6678000"/>
            </a:xfrm>
            <a:prstGeom prst="roundRect">
              <a:avLst>
                <a:gd name="adj" fmla="val 825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Rectángulo: esquinas redondeadas 75">
              <a:extLst>
                <a:ext uri="{FF2B5EF4-FFF2-40B4-BE49-F238E27FC236}">
                  <a16:creationId xmlns:a16="http://schemas.microsoft.com/office/drawing/2014/main" id="{578844BF-2A98-434F-B029-92B066CE2D69}"/>
                </a:ext>
              </a:extLst>
            </p:cNvPr>
            <p:cNvSpPr/>
            <p:nvPr/>
          </p:nvSpPr>
          <p:spPr>
            <a:xfrm>
              <a:off x="721073" y="180000"/>
              <a:ext cx="10753200" cy="6498000"/>
            </a:xfrm>
            <a:prstGeom prst="roundRect">
              <a:avLst>
                <a:gd name="adj" fmla="val 0"/>
              </a:avLst>
            </a:prstGeom>
            <a:solidFill>
              <a:srgbClr val="00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Rectángulo: esquinas redondeadas 17">
              <a:extLst>
                <a:ext uri="{FF2B5EF4-FFF2-40B4-BE49-F238E27FC236}">
                  <a16:creationId xmlns:a16="http://schemas.microsoft.com/office/drawing/2014/main" id="{E6A040D6-4E20-427B-B6D8-55651DC23BFA}"/>
                </a:ext>
              </a:extLst>
            </p:cNvPr>
            <p:cNvSpPr/>
            <p:nvPr/>
          </p:nvSpPr>
          <p:spPr>
            <a:xfrm>
              <a:off x="285407" y="1989000"/>
              <a:ext cx="235639" cy="2880000"/>
            </a:xfrm>
            <a:prstGeom prst="roundRect">
              <a:avLst>
                <a:gd name="adj" fmla="val 50000"/>
              </a:avLst>
            </a:prstGeom>
            <a:pattFill prst="openDmnd">
              <a:fgClr>
                <a:schemeClr val="tx1">
                  <a:lumMod val="95000"/>
                  <a:lumOff val="5000"/>
                </a:schemeClr>
              </a:fgClr>
              <a:bgClr>
                <a:schemeClr val="bg2">
                  <a:lumMod val="25000"/>
                </a:schemeClr>
              </a:bgClr>
            </a:pattFill>
            <a:ln>
              <a:solidFill>
                <a:schemeClr val="tx1"/>
              </a:solidFill>
            </a:ln>
            <a:effectLst>
              <a:innerShdw blurRad="114300" dist="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Elipse 76">
              <a:extLst>
                <a:ext uri="{FF2B5EF4-FFF2-40B4-BE49-F238E27FC236}">
                  <a16:creationId xmlns:a16="http://schemas.microsoft.com/office/drawing/2014/main" id="{8534307E-F83F-43AD-973D-6A391A86AC2A}"/>
                </a:ext>
              </a:extLst>
            </p:cNvPr>
            <p:cNvSpPr/>
            <p:nvPr/>
          </p:nvSpPr>
          <p:spPr>
            <a:xfrm>
              <a:off x="277226" y="769500"/>
              <a:ext cx="252000" cy="2520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Elipse 21">
              <a:extLst>
                <a:ext uri="{FF2B5EF4-FFF2-40B4-BE49-F238E27FC236}">
                  <a16:creationId xmlns:a16="http://schemas.microsoft.com/office/drawing/2014/main" id="{10013391-AF14-4F58-A90B-D138E6E5DEA1}"/>
                </a:ext>
              </a:extLst>
            </p:cNvPr>
            <p:cNvSpPr/>
            <p:nvPr/>
          </p:nvSpPr>
          <p:spPr>
            <a:xfrm>
              <a:off x="368765" y="859500"/>
              <a:ext cx="72000" cy="72000"/>
            </a:xfrm>
            <a:prstGeom prst="ellipse">
              <a:avLst/>
            </a:prstGeom>
            <a:gradFill flip="none" rotWithShape="1">
              <a:gsLst>
                <a:gs pos="34000">
                  <a:srgbClr val="7030A0"/>
                </a:gs>
                <a:gs pos="85000">
                  <a:srgbClr val="FF0000"/>
                </a:gs>
                <a:gs pos="8000">
                  <a:schemeClr val="accent5"/>
                </a:gs>
                <a:gs pos="55000">
                  <a:srgbClr val="BB0D9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Rectángulo: esquinas redondeadas 23">
              <a:extLst>
                <a:ext uri="{FF2B5EF4-FFF2-40B4-BE49-F238E27FC236}">
                  <a16:creationId xmlns:a16="http://schemas.microsoft.com/office/drawing/2014/main" id="{358D9D59-B699-439E-BC6C-DF3F415A88CF}"/>
                </a:ext>
              </a:extLst>
            </p:cNvPr>
            <p:cNvSpPr/>
            <p:nvPr/>
          </p:nvSpPr>
          <p:spPr>
            <a:xfrm>
              <a:off x="11606426" y="3249000"/>
              <a:ext cx="360000" cy="360000"/>
            </a:xfrm>
            <a:prstGeom prst="roundRect">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Triángulo isósceles 82">
              <a:extLst>
                <a:ext uri="{FF2B5EF4-FFF2-40B4-BE49-F238E27FC236}">
                  <a16:creationId xmlns:a16="http://schemas.microsoft.com/office/drawing/2014/main" id="{CC6C7F7B-5AE6-4874-9E16-8613FD97E6EE}"/>
                </a:ext>
              </a:extLst>
            </p:cNvPr>
            <p:cNvSpPr/>
            <p:nvPr/>
          </p:nvSpPr>
          <p:spPr>
            <a:xfrm flipV="1">
              <a:off x="11605290" y="5020892"/>
              <a:ext cx="360000" cy="360000"/>
            </a:xfrm>
            <a:prstGeom prst="triangl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3" name="Grupo 85">
              <a:extLst>
                <a:ext uri="{FF2B5EF4-FFF2-40B4-BE49-F238E27FC236}">
                  <a16:creationId xmlns:a16="http://schemas.microsoft.com/office/drawing/2014/main" id="{75A76253-A0C1-4FAE-9317-5F1A5F308BCE}"/>
                </a:ext>
              </a:extLst>
            </p:cNvPr>
            <p:cNvGrpSpPr/>
            <p:nvPr/>
          </p:nvGrpSpPr>
          <p:grpSpPr>
            <a:xfrm>
              <a:off x="11651050" y="1387108"/>
              <a:ext cx="263858" cy="450000"/>
              <a:chOff x="10620654" y="1322776"/>
              <a:chExt cx="263858" cy="450000"/>
            </a:xfrm>
          </p:grpSpPr>
          <p:sp>
            <p:nvSpPr>
              <p:cNvPr id="14" name="Rectángulo 83">
                <a:extLst>
                  <a:ext uri="{FF2B5EF4-FFF2-40B4-BE49-F238E27FC236}">
                    <a16:creationId xmlns:a16="http://schemas.microsoft.com/office/drawing/2014/main" id="{BBA839DE-A195-4D0C-9568-686633670519}"/>
                  </a:ext>
                </a:extLst>
              </p:cNvPr>
              <p:cNvSpPr/>
              <p:nvPr/>
            </p:nvSpPr>
            <p:spPr>
              <a:xfrm>
                <a:off x="10620654" y="132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15" name="Rectángulo 84">
                <a:extLst>
                  <a:ext uri="{FF2B5EF4-FFF2-40B4-BE49-F238E27FC236}">
                    <a16:creationId xmlns:a16="http://schemas.microsoft.com/office/drawing/2014/main" id="{E2CE3146-3883-40D1-B073-7B750B331873}"/>
                  </a:ext>
                </a:extLst>
              </p:cNvPr>
              <p:cNvSpPr/>
              <p:nvPr/>
            </p:nvSpPr>
            <p:spPr>
              <a:xfrm>
                <a:off x="10704512" y="141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grpSp>
      </p:grpSp>
      <p:sp>
        <p:nvSpPr>
          <p:cNvPr id="35" name="Rectangle 34">
            <a:extLst>
              <a:ext uri="{FF2B5EF4-FFF2-40B4-BE49-F238E27FC236}">
                <a16:creationId xmlns:a16="http://schemas.microsoft.com/office/drawing/2014/main" id="{DB21BAEB-0A5A-4CE3-84A5-6E298F50B32A}"/>
              </a:ext>
            </a:extLst>
          </p:cNvPr>
          <p:cNvSpPr/>
          <p:nvPr/>
        </p:nvSpPr>
        <p:spPr>
          <a:xfrm rot="16200000">
            <a:off x="5700817" y="-4805443"/>
            <a:ext cx="782325" cy="10753201"/>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367510 w 781527"/>
              <a:gd name="connsiteY0" fmla="*/ 0 h 10753201"/>
              <a:gd name="connsiteX1" fmla="*/ 781527 w 781527"/>
              <a:gd name="connsiteY1" fmla="*/ 0 h 10753201"/>
              <a:gd name="connsiteX2" fmla="*/ 781527 w 781527"/>
              <a:gd name="connsiteY2" fmla="*/ 10753201 h 10753201"/>
              <a:gd name="connsiteX3" fmla="*/ 367510 w 781527"/>
              <a:gd name="connsiteY3" fmla="*/ 10753201 h 10753201"/>
              <a:gd name="connsiteX4" fmla="*/ 55 w 781527"/>
              <a:gd name="connsiteY4" fmla="*/ 771860 h 10753201"/>
              <a:gd name="connsiteX5" fmla="*/ 367510 w 781527"/>
              <a:gd name="connsiteY5" fmla="*/ 0 h 10753201"/>
              <a:gd name="connsiteX0" fmla="*/ 368308 w 782325"/>
              <a:gd name="connsiteY0" fmla="*/ 0 h 10753201"/>
              <a:gd name="connsiteX1" fmla="*/ 782325 w 782325"/>
              <a:gd name="connsiteY1" fmla="*/ 0 h 10753201"/>
              <a:gd name="connsiteX2" fmla="*/ 782325 w 782325"/>
              <a:gd name="connsiteY2" fmla="*/ 10753201 h 10753201"/>
              <a:gd name="connsiteX3" fmla="*/ 368308 w 782325"/>
              <a:gd name="connsiteY3" fmla="*/ 10753201 h 10753201"/>
              <a:gd name="connsiteX4" fmla="*/ 649782 w 782325"/>
              <a:gd name="connsiteY4" fmla="*/ 3544557 h 10753201"/>
              <a:gd name="connsiteX5" fmla="*/ 853 w 782325"/>
              <a:gd name="connsiteY5" fmla="*/ 771860 h 10753201"/>
              <a:gd name="connsiteX6" fmla="*/ 368308 w 782325"/>
              <a:gd name="connsiteY6" fmla="*/ 0 h 1075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2325" h="10753201">
                <a:moveTo>
                  <a:pt x="368308" y="0"/>
                </a:moveTo>
                <a:lnTo>
                  <a:pt x="782325" y="0"/>
                </a:lnTo>
                <a:lnTo>
                  <a:pt x="782325" y="10753201"/>
                </a:lnTo>
                <a:lnTo>
                  <a:pt x="368308" y="10753201"/>
                </a:lnTo>
                <a:cubicBezTo>
                  <a:pt x="272475" y="9935218"/>
                  <a:pt x="711025" y="5208114"/>
                  <a:pt x="649782" y="3544557"/>
                </a:cubicBezTo>
                <a:cubicBezTo>
                  <a:pt x="588540" y="1881000"/>
                  <a:pt x="-25977" y="1746078"/>
                  <a:pt x="853" y="771860"/>
                </a:cubicBezTo>
                <a:lnTo>
                  <a:pt x="368308" y="0"/>
                </a:lnTo>
                <a:close/>
              </a:path>
            </a:pathLst>
          </a:custGeom>
          <a:blipFill dpi="0" rotWithShape="1">
            <a:blip r:embed="rId2"/>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6" name="Rectangle 35">
            <a:extLst>
              <a:ext uri="{FF2B5EF4-FFF2-40B4-BE49-F238E27FC236}">
                <a16:creationId xmlns:a16="http://schemas.microsoft.com/office/drawing/2014/main" id="{E65D566B-0135-4AEA-B1B3-FE98CD638166}"/>
              </a:ext>
            </a:extLst>
          </p:cNvPr>
          <p:cNvSpPr/>
          <p:nvPr/>
        </p:nvSpPr>
        <p:spPr>
          <a:xfrm rot="5400000" flipV="1">
            <a:off x="5847501" y="1056923"/>
            <a:ext cx="488957" cy="10753201"/>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380180 w 794197"/>
              <a:gd name="connsiteY0" fmla="*/ 0 h 10753201"/>
              <a:gd name="connsiteX1" fmla="*/ 794197 w 794197"/>
              <a:gd name="connsiteY1" fmla="*/ 0 h 10753201"/>
              <a:gd name="connsiteX2" fmla="*/ 794197 w 794197"/>
              <a:gd name="connsiteY2" fmla="*/ 10753201 h 10753201"/>
              <a:gd name="connsiteX3" fmla="*/ 380180 w 794197"/>
              <a:gd name="connsiteY3" fmla="*/ 10753201 h 10753201"/>
              <a:gd name="connsiteX4" fmla="*/ 380180 w 794197"/>
              <a:gd name="connsiteY4" fmla="*/ 0 h 10753201"/>
              <a:gd name="connsiteX0" fmla="*/ 629264 w 1043281"/>
              <a:gd name="connsiteY0" fmla="*/ 0 h 10753201"/>
              <a:gd name="connsiteX1" fmla="*/ 1043281 w 1043281"/>
              <a:gd name="connsiteY1" fmla="*/ 0 h 10753201"/>
              <a:gd name="connsiteX2" fmla="*/ 1043281 w 1043281"/>
              <a:gd name="connsiteY2" fmla="*/ 10753201 h 10753201"/>
              <a:gd name="connsiteX3" fmla="*/ 629264 w 1043281"/>
              <a:gd name="connsiteY3" fmla="*/ 10753201 h 10753201"/>
              <a:gd name="connsiteX4" fmla="*/ 629264 w 1043281"/>
              <a:gd name="connsiteY4" fmla="*/ 0 h 10753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281" h="10753201">
                <a:moveTo>
                  <a:pt x="629264" y="0"/>
                </a:moveTo>
                <a:lnTo>
                  <a:pt x="1043281" y="0"/>
                </a:lnTo>
                <a:lnTo>
                  <a:pt x="1043281" y="10753201"/>
                </a:lnTo>
                <a:lnTo>
                  <a:pt x="629264" y="10753201"/>
                </a:lnTo>
                <a:cubicBezTo>
                  <a:pt x="629264" y="7168801"/>
                  <a:pt x="-786582" y="369251"/>
                  <a:pt x="629264" y="0"/>
                </a:cubicBezTo>
                <a:close/>
              </a:path>
            </a:pathLst>
          </a:custGeom>
          <a:blipFill dpi="0" rotWithShape="1">
            <a:blip r:embed="rId2"/>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2" name="Tabla 1">
            <a:extLst>
              <a:ext uri="{FF2B5EF4-FFF2-40B4-BE49-F238E27FC236}">
                <a16:creationId xmlns:a16="http://schemas.microsoft.com/office/drawing/2014/main" id="{356D0354-5897-474C-83F2-15C1131B2839}"/>
              </a:ext>
            </a:extLst>
          </p:cNvPr>
          <p:cNvGraphicFramePr>
            <a:graphicFrameLocks noGrp="1"/>
          </p:cNvGraphicFramePr>
          <p:nvPr>
            <p:extLst>
              <p:ext uri="{D42A27DB-BD31-4B8C-83A1-F6EECF244321}">
                <p14:modId xmlns:p14="http://schemas.microsoft.com/office/powerpoint/2010/main" val="1222454292"/>
              </p:ext>
            </p:extLst>
          </p:nvPr>
        </p:nvGraphicFramePr>
        <p:xfrm>
          <a:off x="1343472" y="1477108"/>
          <a:ext cx="9761105" cy="3808148"/>
        </p:xfrm>
        <a:graphic>
          <a:graphicData uri="http://schemas.openxmlformats.org/drawingml/2006/table">
            <a:tbl>
              <a:tblPr firstRow="1" bandRow="1">
                <a:tableStyleId>{BC89EF96-8CEA-46FF-86C4-4CE0E7609802}</a:tableStyleId>
              </a:tblPr>
              <a:tblGrid>
                <a:gridCol w="3800125">
                  <a:extLst>
                    <a:ext uri="{9D8B030D-6E8A-4147-A177-3AD203B41FA5}">
                      <a16:colId xmlns:a16="http://schemas.microsoft.com/office/drawing/2014/main" val="324211911"/>
                    </a:ext>
                  </a:extLst>
                </a:gridCol>
                <a:gridCol w="5960980">
                  <a:extLst>
                    <a:ext uri="{9D8B030D-6E8A-4147-A177-3AD203B41FA5}">
                      <a16:colId xmlns:a16="http://schemas.microsoft.com/office/drawing/2014/main" val="3791366029"/>
                    </a:ext>
                  </a:extLst>
                </a:gridCol>
              </a:tblGrid>
              <a:tr h="708434">
                <a:tc>
                  <a:txBody>
                    <a:bodyPr/>
                    <a:lstStyle/>
                    <a:p>
                      <a:pPr algn="ctr"/>
                      <a:r>
                        <a:rPr lang="es-MX" sz="1800" b="1" kern="1200" dirty="0">
                          <a:solidFill>
                            <a:schemeClr val="accent2">
                              <a:lumMod val="60000"/>
                              <a:lumOff val="40000"/>
                            </a:schemeClr>
                          </a:solidFill>
                          <a:effectLst/>
                          <a:latin typeface="+mn-lt"/>
                          <a:ea typeface="+mn-ea"/>
                          <a:cs typeface="+mn-cs"/>
                        </a:rPr>
                        <a:t>ACT22 “Disfruto golpeando a los demás”</a:t>
                      </a:r>
                    </a:p>
                  </a:txBody>
                  <a:tcPr/>
                </a:tc>
                <a:tc>
                  <a:txBody>
                    <a:bodyPr/>
                    <a:lstStyle/>
                    <a:p>
                      <a:pPr algn="just"/>
                      <a:r>
                        <a:rPr lang="es-MX" sz="1800" b="1" kern="1200" dirty="0">
                          <a:solidFill>
                            <a:schemeClr val="bg1"/>
                          </a:solidFill>
                          <a:effectLst/>
                          <a:latin typeface="+mn-lt"/>
                          <a:ea typeface="+mn-ea"/>
                          <a:cs typeface="+mn-cs"/>
                        </a:rPr>
                        <a:t>Cuando ataca a los personajes del juego, la diadema se encuentra realizando lecturas para saber como se encuentra su reacción cerebral al cometer agresiones.</a:t>
                      </a:r>
                    </a:p>
                  </a:txBody>
                  <a:tcPr/>
                </a:tc>
                <a:extLst>
                  <a:ext uri="{0D108BD9-81ED-4DB2-BD59-A6C34878D82A}">
                    <a16:rowId xmlns:a16="http://schemas.microsoft.com/office/drawing/2014/main" val="2723589640"/>
                  </a:ext>
                </a:extLst>
              </a:tr>
              <a:tr h="679904">
                <a:tc>
                  <a:txBody>
                    <a:bodyPr/>
                    <a:lstStyle/>
                    <a:p>
                      <a:pPr algn="ctr"/>
                      <a:r>
                        <a:rPr lang="es-MX" sz="1800" b="1" kern="1200" dirty="0">
                          <a:solidFill>
                            <a:schemeClr val="accent2">
                              <a:lumMod val="60000"/>
                              <a:lumOff val="40000"/>
                            </a:schemeClr>
                          </a:solidFill>
                          <a:effectLst/>
                          <a:latin typeface="+mn-lt"/>
                          <a:ea typeface="+mn-ea"/>
                          <a:cs typeface="+mn-cs"/>
                        </a:rPr>
                        <a:t>ACT26 “Alguna vez pegué a alguien porque sí”</a:t>
                      </a:r>
                    </a:p>
                  </a:txBody>
                  <a:tcPr/>
                </a:tc>
                <a:tc>
                  <a:txBody>
                    <a:bodyPr/>
                    <a:lstStyle/>
                    <a:p>
                      <a:pPr algn="just"/>
                      <a:r>
                        <a:rPr lang="es-MX" sz="1800" b="1" kern="1200" dirty="0">
                          <a:solidFill>
                            <a:schemeClr val="bg1"/>
                          </a:solidFill>
                          <a:effectLst/>
                          <a:latin typeface="+mn-lt"/>
                          <a:ea typeface="+mn-ea"/>
                          <a:cs typeface="+mn-cs"/>
                        </a:rPr>
                        <a:t>Se contarán las veces en que ataca a los personajes de relleno que existen en el juego.</a:t>
                      </a:r>
                    </a:p>
                  </a:txBody>
                  <a:tcPr/>
                </a:tc>
                <a:extLst>
                  <a:ext uri="{0D108BD9-81ED-4DB2-BD59-A6C34878D82A}">
                    <a16:rowId xmlns:a16="http://schemas.microsoft.com/office/drawing/2014/main" val="838860139"/>
                  </a:ext>
                </a:extLst>
              </a:tr>
              <a:tr h="796976">
                <a:tc>
                  <a:txBody>
                    <a:bodyPr/>
                    <a:lstStyle/>
                    <a:p>
                      <a:pPr algn="ctr"/>
                      <a:r>
                        <a:rPr lang="es-MX" sz="1800" b="1" kern="1200" dirty="0">
                          <a:solidFill>
                            <a:schemeClr val="accent2">
                              <a:lumMod val="60000"/>
                              <a:lumOff val="40000"/>
                            </a:schemeClr>
                          </a:solidFill>
                          <a:effectLst/>
                          <a:latin typeface="+mn-lt"/>
                          <a:ea typeface="+mn-ea"/>
                          <a:cs typeface="+mn-cs"/>
                        </a:rPr>
                        <a:t>ACT28 “En las aglomeraciones me abro paso a codazos”</a:t>
                      </a:r>
                    </a:p>
                  </a:txBody>
                  <a:tcPr/>
                </a:tc>
                <a:tc>
                  <a:txBody>
                    <a:bodyPr/>
                    <a:lstStyle/>
                    <a:p>
                      <a:pPr algn="just">
                        <a:lnSpc>
                          <a:spcPct val="115000"/>
                        </a:lnSpc>
                        <a:spcAft>
                          <a:spcPts val="0"/>
                        </a:spcAft>
                      </a:pPr>
                      <a:r>
                        <a:rPr lang="es-MX" sz="1800" b="1" kern="1200" dirty="0">
                          <a:solidFill>
                            <a:schemeClr val="bg1"/>
                          </a:solidFill>
                          <a:effectLst/>
                          <a:latin typeface="+mn-lt"/>
                          <a:ea typeface="+mn-ea"/>
                          <a:cs typeface="+mn-cs"/>
                        </a:rPr>
                        <a:t>Se representa una aglomeración de personajes que le bloquean el camino para ver si golpea para poder pasar.</a:t>
                      </a:r>
                    </a:p>
                  </a:txBody>
                  <a:tcPr marL="68580" marR="68580" marT="0" marB="0"/>
                </a:tc>
                <a:extLst>
                  <a:ext uri="{0D108BD9-81ED-4DB2-BD59-A6C34878D82A}">
                    <a16:rowId xmlns:a16="http://schemas.microsoft.com/office/drawing/2014/main" val="94195084"/>
                  </a:ext>
                </a:extLst>
              </a:tr>
              <a:tr h="708434">
                <a:tc>
                  <a:txBody>
                    <a:bodyPr/>
                    <a:lstStyle/>
                    <a:p>
                      <a:pPr algn="ctr"/>
                      <a:r>
                        <a:rPr lang="es-MX" sz="1800" b="1" kern="1200" dirty="0">
                          <a:solidFill>
                            <a:schemeClr val="accent2">
                              <a:lumMod val="60000"/>
                              <a:lumOff val="40000"/>
                            </a:schemeClr>
                          </a:solidFill>
                          <a:effectLst/>
                          <a:latin typeface="+mn-lt"/>
                          <a:ea typeface="+mn-ea"/>
                          <a:cs typeface="+mn-cs"/>
                        </a:rPr>
                        <a:t>ACT32 “Un insulto es una razón suficiente para empezar una pelea”</a:t>
                      </a:r>
                    </a:p>
                  </a:txBody>
                  <a:tcPr/>
                </a:tc>
                <a:tc>
                  <a:txBody>
                    <a:bodyPr/>
                    <a:lstStyle/>
                    <a:p>
                      <a:pPr algn="just"/>
                      <a:r>
                        <a:rPr lang="es-MX" sz="1800" b="1" kern="1200" dirty="0">
                          <a:solidFill>
                            <a:schemeClr val="bg1"/>
                          </a:solidFill>
                          <a:effectLst/>
                          <a:latin typeface="+mn-lt"/>
                          <a:ea typeface="+mn-ea"/>
                          <a:cs typeface="+mn-cs"/>
                        </a:rPr>
                        <a:t>Cuando los personajes insulten al jugador se evalúa si reacciona atacándolos.</a:t>
                      </a:r>
                    </a:p>
                  </a:txBody>
                  <a:tcPr/>
                </a:tc>
                <a:extLst>
                  <a:ext uri="{0D108BD9-81ED-4DB2-BD59-A6C34878D82A}">
                    <a16:rowId xmlns:a16="http://schemas.microsoft.com/office/drawing/2014/main" val="3001123223"/>
                  </a:ext>
                </a:extLst>
              </a:tr>
              <a:tr h="708434">
                <a:tc>
                  <a:txBody>
                    <a:bodyPr/>
                    <a:lstStyle/>
                    <a:p>
                      <a:pPr algn="ctr"/>
                      <a:r>
                        <a:rPr lang="es-MX" sz="1800" b="1" kern="1200" dirty="0">
                          <a:solidFill>
                            <a:schemeClr val="accent2">
                              <a:lumMod val="60000"/>
                              <a:lumOff val="40000"/>
                            </a:schemeClr>
                          </a:solidFill>
                          <a:effectLst/>
                          <a:latin typeface="+mn-lt"/>
                          <a:ea typeface="+mn-ea"/>
                          <a:cs typeface="+mn-cs"/>
                        </a:rPr>
                        <a:t>ACT34 “Arreglo las cosas por las buenas”</a:t>
                      </a:r>
                    </a:p>
                  </a:txBody>
                  <a:tcPr/>
                </a:tc>
                <a:tc>
                  <a:txBody>
                    <a:bodyPr/>
                    <a:lstStyle/>
                    <a:p>
                      <a:pPr algn="just"/>
                      <a:r>
                        <a:rPr lang="es-MX" sz="1800" b="1" kern="1200" dirty="0">
                          <a:solidFill>
                            <a:schemeClr val="bg1"/>
                          </a:solidFill>
                          <a:effectLst/>
                          <a:latin typeface="+mn-lt"/>
                          <a:ea typeface="+mn-ea"/>
                          <a:cs typeface="+mn-cs"/>
                        </a:rPr>
                        <a:t>Existen enemigos a los que puede no eliminar necesariamente para pasar el nivel.</a:t>
                      </a:r>
                    </a:p>
                  </a:txBody>
                  <a:tcPr/>
                </a:tc>
                <a:extLst>
                  <a:ext uri="{0D108BD9-81ED-4DB2-BD59-A6C34878D82A}">
                    <a16:rowId xmlns:a16="http://schemas.microsoft.com/office/drawing/2014/main" val="4173392157"/>
                  </a:ext>
                </a:extLst>
              </a:tr>
            </a:tbl>
          </a:graphicData>
        </a:graphic>
      </p:graphicFrame>
    </p:spTree>
    <p:extLst>
      <p:ext uri="{BB962C8B-B14F-4D97-AF65-F5344CB8AC3E}">
        <p14:creationId xmlns:p14="http://schemas.microsoft.com/office/powerpoint/2010/main" val="7541142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86">
            <a:extLst>
              <a:ext uri="{FF2B5EF4-FFF2-40B4-BE49-F238E27FC236}">
                <a16:creationId xmlns:a16="http://schemas.microsoft.com/office/drawing/2014/main" id="{046C33D4-7774-43D7-86E7-5D578D510E36}"/>
              </a:ext>
            </a:extLst>
          </p:cNvPr>
          <p:cNvGrpSpPr/>
          <p:nvPr/>
        </p:nvGrpSpPr>
        <p:grpSpPr>
          <a:xfrm>
            <a:off x="0" y="0"/>
            <a:ext cx="12192000" cy="6858000"/>
            <a:chOff x="0" y="0"/>
            <a:chExt cx="12192000" cy="6858000"/>
          </a:xfrm>
        </p:grpSpPr>
        <p:sp>
          <p:nvSpPr>
            <p:cNvPr id="5" name="Rectángulo: esquinas redondeadas 12">
              <a:extLst>
                <a:ext uri="{FF2B5EF4-FFF2-40B4-BE49-F238E27FC236}">
                  <a16:creationId xmlns:a16="http://schemas.microsoft.com/office/drawing/2014/main" id="{AA864F84-4612-4072-8CC5-7ED2F2A3B7EE}"/>
                </a:ext>
              </a:extLst>
            </p:cNvPr>
            <p:cNvSpPr/>
            <p:nvPr/>
          </p:nvSpPr>
          <p:spPr>
            <a:xfrm>
              <a:off x="0" y="0"/>
              <a:ext cx="12192000" cy="6858000"/>
            </a:xfrm>
            <a:prstGeom prst="roundRect">
              <a:avLst>
                <a:gd name="adj" fmla="val 8257"/>
              </a:avLst>
            </a:prstGeom>
            <a:solidFill>
              <a:srgbClr val="14AC79"/>
            </a:solidFill>
            <a:ln>
              <a:noFill/>
            </a:ln>
            <a:scene3d>
              <a:camera prst="orthographicFront"/>
              <a:lightRig rig="threePt" dir="t"/>
            </a:scene3d>
            <a:sp3d prstMaterial="metal">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esquinas redondeadas 74">
              <a:extLst>
                <a:ext uri="{FF2B5EF4-FFF2-40B4-BE49-F238E27FC236}">
                  <a16:creationId xmlns:a16="http://schemas.microsoft.com/office/drawing/2014/main" id="{B5712B76-B639-47B9-AE8A-471D6E75C821}"/>
                </a:ext>
              </a:extLst>
            </p:cNvPr>
            <p:cNvSpPr/>
            <p:nvPr/>
          </p:nvSpPr>
          <p:spPr>
            <a:xfrm>
              <a:off x="85380" y="90000"/>
              <a:ext cx="12013200" cy="6678000"/>
            </a:xfrm>
            <a:prstGeom prst="roundRect">
              <a:avLst>
                <a:gd name="adj" fmla="val 825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Rectángulo: esquinas redondeadas 75">
              <a:extLst>
                <a:ext uri="{FF2B5EF4-FFF2-40B4-BE49-F238E27FC236}">
                  <a16:creationId xmlns:a16="http://schemas.microsoft.com/office/drawing/2014/main" id="{578844BF-2A98-434F-B029-92B066CE2D69}"/>
                </a:ext>
              </a:extLst>
            </p:cNvPr>
            <p:cNvSpPr/>
            <p:nvPr/>
          </p:nvSpPr>
          <p:spPr>
            <a:xfrm>
              <a:off x="721073" y="180000"/>
              <a:ext cx="10753200" cy="6498000"/>
            </a:xfrm>
            <a:prstGeom prst="roundRect">
              <a:avLst>
                <a:gd name="adj" fmla="val 0"/>
              </a:avLst>
            </a:prstGeom>
            <a:solidFill>
              <a:srgbClr val="00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Rectángulo: esquinas redondeadas 17">
              <a:extLst>
                <a:ext uri="{FF2B5EF4-FFF2-40B4-BE49-F238E27FC236}">
                  <a16:creationId xmlns:a16="http://schemas.microsoft.com/office/drawing/2014/main" id="{E6A040D6-4E20-427B-B6D8-55651DC23BFA}"/>
                </a:ext>
              </a:extLst>
            </p:cNvPr>
            <p:cNvSpPr/>
            <p:nvPr/>
          </p:nvSpPr>
          <p:spPr>
            <a:xfrm>
              <a:off x="285407" y="1989000"/>
              <a:ext cx="235639" cy="2880000"/>
            </a:xfrm>
            <a:prstGeom prst="roundRect">
              <a:avLst>
                <a:gd name="adj" fmla="val 50000"/>
              </a:avLst>
            </a:prstGeom>
            <a:pattFill prst="openDmnd">
              <a:fgClr>
                <a:schemeClr val="tx1">
                  <a:lumMod val="95000"/>
                  <a:lumOff val="5000"/>
                </a:schemeClr>
              </a:fgClr>
              <a:bgClr>
                <a:schemeClr val="bg2">
                  <a:lumMod val="25000"/>
                </a:schemeClr>
              </a:bgClr>
            </a:pattFill>
            <a:ln>
              <a:solidFill>
                <a:schemeClr val="tx1"/>
              </a:solidFill>
            </a:ln>
            <a:effectLst>
              <a:innerShdw blurRad="114300" dist="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Elipse 76">
              <a:extLst>
                <a:ext uri="{FF2B5EF4-FFF2-40B4-BE49-F238E27FC236}">
                  <a16:creationId xmlns:a16="http://schemas.microsoft.com/office/drawing/2014/main" id="{8534307E-F83F-43AD-973D-6A391A86AC2A}"/>
                </a:ext>
              </a:extLst>
            </p:cNvPr>
            <p:cNvSpPr/>
            <p:nvPr/>
          </p:nvSpPr>
          <p:spPr>
            <a:xfrm>
              <a:off x="277226" y="769500"/>
              <a:ext cx="252000" cy="2520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Elipse 21">
              <a:extLst>
                <a:ext uri="{FF2B5EF4-FFF2-40B4-BE49-F238E27FC236}">
                  <a16:creationId xmlns:a16="http://schemas.microsoft.com/office/drawing/2014/main" id="{10013391-AF14-4F58-A90B-D138E6E5DEA1}"/>
                </a:ext>
              </a:extLst>
            </p:cNvPr>
            <p:cNvSpPr/>
            <p:nvPr/>
          </p:nvSpPr>
          <p:spPr>
            <a:xfrm>
              <a:off x="368765" y="859500"/>
              <a:ext cx="72000" cy="72000"/>
            </a:xfrm>
            <a:prstGeom prst="ellipse">
              <a:avLst/>
            </a:prstGeom>
            <a:gradFill flip="none" rotWithShape="1">
              <a:gsLst>
                <a:gs pos="34000">
                  <a:srgbClr val="7030A0"/>
                </a:gs>
                <a:gs pos="85000">
                  <a:srgbClr val="FF0000"/>
                </a:gs>
                <a:gs pos="8000">
                  <a:schemeClr val="accent5"/>
                </a:gs>
                <a:gs pos="55000">
                  <a:srgbClr val="BB0D9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Rectángulo: esquinas redondeadas 23">
              <a:extLst>
                <a:ext uri="{FF2B5EF4-FFF2-40B4-BE49-F238E27FC236}">
                  <a16:creationId xmlns:a16="http://schemas.microsoft.com/office/drawing/2014/main" id="{358D9D59-B699-439E-BC6C-DF3F415A88CF}"/>
                </a:ext>
              </a:extLst>
            </p:cNvPr>
            <p:cNvSpPr/>
            <p:nvPr/>
          </p:nvSpPr>
          <p:spPr>
            <a:xfrm>
              <a:off x="11606426" y="3249000"/>
              <a:ext cx="360000" cy="360000"/>
            </a:xfrm>
            <a:prstGeom prst="roundRect">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Triángulo isósceles 82">
              <a:extLst>
                <a:ext uri="{FF2B5EF4-FFF2-40B4-BE49-F238E27FC236}">
                  <a16:creationId xmlns:a16="http://schemas.microsoft.com/office/drawing/2014/main" id="{CC6C7F7B-5AE6-4874-9E16-8613FD97E6EE}"/>
                </a:ext>
              </a:extLst>
            </p:cNvPr>
            <p:cNvSpPr/>
            <p:nvPr/>
          </p:nvSpPr>
          <p:spPr>
            <a:xfrm flipV="1">
              <a:off x="11605290" y="5020892"/>
              <a:ext cx="360000" cy="360000"/>
            </a:xfrm>
            <a:prstGeom prst="triangl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3" name="Grupo 85">
              <a:extLst>
                <a:ext uri="{FF2B5EF4-FFF2-40B4-BE49-F238E27FC236}">
                  <a16:creationId xmlns:a16="http://schemas.microsoft.com/office/drawing/2014/main" id="{75A76253-A0C1-4FAE-9317-5F1A5F308BCE}"/>
                </a:ext>
              </a:extLst>
            </p:cNvPr>
            <p:cNvGrpSpPr/>
            <p:nvPr/>
          </p:nvGrpSpPr>
          <p:grpSpPr>
            <a:xfrm>
              <a:off x="11651050" y="1387108"/>
              <a:ext cx="263858" cy="450000"/>
              <a:chOff x="10620654" y="1322776"/>
              <a:chExt cx="263858" cy="450000"/>
            </a:xfrm>
          </p:grpSpPr>
          <p:sp>
            <p:nvSpPr>
              <p:cNvPr id="14" name="Rectángulo 83">
                <a:extLst>
                  <a:ext uri="{FF2B5EF4-FFF2-40B4-BE49-F238E27FC236}">
                    <a16:creationId xmlns:a16="http://schemas.microsoft.com/office/drawing/2014/main" id="{BBA839DE-A195-4D0C-9568-686633670519}"/>
                  </a:ext>
                </a:extLst>
              </p:cNvPr>
              <p:cNvSpPr/>
              <p:nvPr/>
            </p:nvSpPr>
            <p:spPr>
              <a:xfrm>
                <a:off x="10620654" y="132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15" name="Rectángulo 84">
                <a:extLst>
                  <a:ext uri="{FF2B5EF4-FFF2-40B4-BE49-F238E27FC236}">
                    <a16:creationId xmlns:a16="http://schemas.microsoft.com/office/drawing/2014/main" id="{E2CE3146-3883-40D1-B073-7B750B331873}"/>
                  </a:ext>
                </a:extLst>
              </p:cNvPr>
              <p:cNvSpPr/>
              <p:nvPr/>
            </p:nvSpPr>
            <p:spPr>
              <a:xfrm>
                <a:off x="10704512" y="141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grpSp>
      </p:grpSp>
      <p:sp>
        <p:nvSpPr>
          <p:cNvPr id="35" name="Rectangle 34">
            <a:extLst>
              <a:ext uri="{FF2B5EF4-FFF2-40B4-BE49-F238E27FC236}">
                <a16:creationId xmlns:a16="http://schemas.microsoft.com/office/drawing/2014/main" id="{DB21BAEB-0A5A-4CE3-84A5-6E298F50B32A}"/>
              </a:ext>
            </a:extLst>
          </p:cNvPr>
          <p:cNvSpPr/>
          <p:nvPr/>
        </p:nvSpPr>
        <p:spPr>
          <a:xfrm rot="16200000">
            <a:off x="5700817" y="-4805443"/>
            <a:ext cx="782325" cy="10753201"/>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367510 w 781527"/>
              <a:gd name="connsiteY0" fmla="*/ 0 h 10753201"/>
              <a:gd name="connsiteX1" fmla="*/ 781527 w 781527"/>
              <a:gd name="connsiteY1" fmla="*/ 0 h 10753201"/>
              <a:gd name="connsiteX2" fmla="*/ 781527 w 781527"/>
              <a:gd name="connsiteY2" fmla="*/ 10753201 h 10753201"/>
              <a:gd name="connsiteX3" fmla="*/ 367510 w 781527"/>
              <a:gd name="connsiteY3" fmla="*/ 10753201 h 10753201"/>
              <a:gd name="connsiteX4" fmla="*/ 55 w 781527"/>
              <a:gd name="connsiteY4" fmla="*/ 771860 h 10753201"/>
              <a:gd name="connsiteX5" fmla="*/ 367510 w 781527"/>
              <a:gd name="connsiteY5" fmla="*/ 0 h 10753201"/>
              <a:gd name="connsiteX0" fmla="*/ 368308 w 782325"/>
              <a:gd name="connsiteY0" fmla="*/ 0 h 10753201"/>
              <a:gd name="connsiteX1" fmla="*/ 782325 w 782325"/>
              <a:gd name="connsiteY1" fmla="*/ 0 h 10753201"/>
              <a:gd name="connsiteX2" fmla="*/ 782325 w 782325"/>
              <a:gd name="connsiteY2" fmla="*/ 10753201 h 10753201"/>
              <a:gd name="connsiteX3" fmla="*/ 368308 w 782325"/>
              <a:gd name="connsiteY3" fmla="*/ 10753201 h 10753201"/>
              <a:gd name="connsiteX4" fmla="*/ 649782 w 782325"/>
              <a:gd name="connsiteY4" fmla="*/ 3544557 h 10753201"/>
              <a:gd name="connsiteX5" fmla="*/ 853 w 782325"/>
              <a:gd name="connsiteY5" fmla="*/ 771860 h 10753201"/>
              <a:gd name="connsiteX6" fmla="*/ 368308 w 782325"/>
              <a:gd name="connsiteY6" fmla="*/ 0 h 1075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2325" h="10753201">
                <a:moveTo>
                  <a:pt x="368308" y="0"/>
                </a:moveTo>
                <a:lnTo>
                  <a:pt x="782325" y="0"/>
                </a:lnTo>
                <a:lnTo>
                  <a:pt x="782325" y="10753201"/>
                </a:lnTo>
                <a:lnTo>
                  <a:pt x="368308" y="10753201"/>
                </a:lnTo>
                <a:cubicBezTo>
                  <a:pt x="272475" y="9935218"/>
                  <a:pt x="711025" y="5208114"/>
                  <a:pt x="649782" y="3544557"/>
                </a:cubicBezTo>
                <a:cubicBezTo>
                  <a:pt x="588540" y="1881000"/>
                  <a:pt x="-25977" y="1746078"/>
                  <a:pt x="853" y="771860"/>
                </a:cubicBezTo>
                <a:lnTo>
                  <a:pt x="368308" y="0"/>
                </a:lnTo>
                <a:close/>
              </a:path>
            </a:pathLst>
          </a:custGeom>
          <a:blipFill dpi="0" rotWithShape="1">
            <a:blip r:embed="rId2"/>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2" name="Group 1">
            <a:extLst>
              <a:ext uri="{FF2B5EF4-FFF2-40B4-BE49-F238E27FC236}">
                <a16:creationId xmlns:a16="http://schemas.microsoft.com/office/drawing/2014/main" id="{349539E2-C3CC-465E-BAE9-F9E8DFDA39CE}"/>
              </a:ext>
            </a:extLst>
          </p:cNvPr>
          <p:cNvGrpSpPr/>
          <p:nvPr/>
        </p:nvGrpSpPr>
        <p:grpSpPr>
          <a:xfrm>
            <a:off x="2131979" y="1502999"/>
            <a:ext cx="8212493" cy="3600000"/>
            <a:chOff x="1567969" y="2248973"/>
            <a:chExt cx="3421645" cy="890394"/>
          </a:xfrm>
        </p:grpSpPr>
        <p:sp>
          <p:nvSpPr>
            <p:cNvPr id="57" name="Rectangle 56">
              <a:extLst>
                <a:ext uri="{FF2B5EF4-FFF2-40B4-BE49-F238E27FC236}">
                  <a16:creationId xmlns:a16="http://schemas.microsoft.com/office/drawing/2014/main" id="{EEAE2792-C99F-4EA8-8170-30EC652D1564}"/>
                </a:ext>
              </a:extLst>
            </p:cNvPr>
            <p:cNvSpPr/>
            <p:nvPr/>
          </p:nvSpPr>
          <p:spPr>
            <a:xfrm>
              <a:off x="1567969" y="2248973"/>
              <a:ext cx="3108972" cy="646724"/>
            </a:xfrm>
            <a:prstGeom prst="rect">
              <a:avLst/>
            </a:prstGeom>
            <a:pattFill prst="lgConfetti">
              <a:fgClr>
                <a:schemeClr val="bg2">
                  <a:lumMod val="25000"/>
                </a:schemeClr>
              </a:fgClr>
              <a:bgClr>
                <a:srgbClr val="A2AFC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96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58" name="Rectangle 57">
              <a:extLst>
                <a:ext uri="{FF2B5EF4-FFF2-40B4-BE49-F238E27FC236}">
                  <a16:creationId xmlns:a16="http://schemas.microsoft.com/office/drawing/2014/main" id="{3B1E87E7-3E35-49A7-AE69-1DD346C87AFF}"/>
                </a:ext>
              </a:extLst>
            </p:cNvPr>
            <p:cNvSpPr/>
            <p:nvPr/>
          </p:nvSpPr>
          <p:spPr>
            <a:xfrm>
              <a:off x="1758778" y="2418072"/>
              <a:ext cx="3230836" cy="721295"/>
            </a:xfrm>
            <a:prstGeom prst="rect">
              <a:avLst/>
            </a:prstGeom>
            <a:gradFill>
              <a:gsLst>
                <a:gs pos="2000">
                  <a:srgbClr val="1B4C5B"/>
                </a:gs>
                <a:gs pos="51000">
                  <a:srgbClr val="26697E"/>
                </a:gs>
                <a:gs pos="100000">
                  <a:srgbClr val="2E99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600" b="1" dirty="0">
                  <a:latin typeface="DK Breakfast Burrito" panose="02000000000000000000" pitchFamily="50" charset="0"/>
                  <a:ea typeface="ChildsWish" panose="02000603000000000000" pitchFamily="2" charset="0"/>
                  <a:cs typeface="Angie Atore" panose="00000400000000000000" pitchFamily="2" charset="-79"/>
                </a:rPr>
                <a:t>Pruebas</a:t>
              </a:r>
              <a:endParaRPr lang="es-MX" sz="11500" b="1" dirty="0">
                <a:latin typeface="DK Breakfast Burrito" panose="02000000000000000000" pitchFamily="50" charset="0"/>
                <a:ea typeface="ChildsWish" panose="02000603000000000000" pitchFamily="2" charset="0"/>
                <a:cs typeface="Angie Atore" panose="00000400000000000000" pitchFamily="2" charset="-79"/>
              </a:endParaRPr>
            </a:p>
          </p:txBody>
        </p:sp>
      </p:grpSp>
      <p:sp>
        <p:nvSpPr>
          <p:cNvPr id="36" name="Rectangle 35">
            <a:extLst>
              <a:ext uri="{FF2B5EF4-FFF2-40B4-BE49-F238E27FC236}">
                <a16:creationId xmlns:a16="http://schemas.microsoft.com/office/drawing/2014/main" id="{E65D566B-0135-4AEA-B1B3-FE98CD638166}"/>
              </a:ext>
            </a:extLst>
          </p:cNvPr>
          <p:cNvSpPr/>
          <p:nvPr/>
        </p:nvSpPr>
        <p:spPr>
          <a:xfrm rot="5400000" flipV="1">
            <a:off x="5847501" y="1056923"/>
            <a:ext cx="488957" cy="10753201"/>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380180 w 794197"/>
              <a:gd name="connsiteY0" fmla="*/ 0 h 10753201"/>
              <a:gd name="connsiteX1" fmla="*/ 794197 w 794197"/>
              <a:gd name="connsiteY1" fmla="*/ 0 h 10753201"/>
              <a:gd name="connsiteX2" fmla="*/ 794197 w 794197"/>
              <a:gd name="connsiteY2" fmla="*/ 10753201 h 10753201"/>
              <a:gd name="connsiteX3" fmla="*/ 380180 w 794197"/>
              <a:gd name="connsiteY3" fmla="*/ 10753201 h 10753201"/>
              <a:gd name="connsiteX4" fmla="*/ 380180 w 794197"/>
              <a:gd name="connsiteY4" fmla="*/ 0 h 10753201"/>
              <a:gd name="connsiteX0" fmla="*/ 629264 w 1043281"/>
              <a:gd name="connsiteY0" fmla="*/ 0 h 10753201"/>
              <a:gd name="connsiteX1" fmla="*/ 1043281 w 1043281"/>
              <a:gd name="connsiteY1" fmla="*/ 0 h 10753201"/>
              <a:gd name="connsiteX2" fmla="*/ 1043281 w 1043281"/>
              <a:gd name="connsiteY2" fmla="*/ 10753201 h 10753201"/>
              <a:gd name="connsiteX3" fmla="*/ 629264 w 1043281"/>
              <a:gd name="connsiteY3" fmla="*/ 10753201 h 10753201"/>
              <a:gd name="connsiteX4" fmla="*/ 629264 w 1043281"/>
              <a:gd name="connsiteY4" fmla="*/ 0 h 10753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281" h="10753201">
                <a:moveTo>
                  <a:pt x="629264" y="0"/>
                </a:moveTo>
                <a:lnTo>
                  <a:pt x="1043281" y="0"/>
                </a:lnTo>
                <a:lnTo>
                  <a:pt x="1043281" y="10753201"/>
                </a:lnTo>
                <a:lnTo>
                  <a:pt x="629264" y="10753201"/>
                </a:lnTo>
                <a:cubicBezTo>
                  <a:pt x="629264" y="7168801"/>
                  <a:pt x="-786582" y="369251"/>
                  <a:pt x="629264" y="0"/>
                </a:cubicBezTo>
                <a:close/>
              </a:path>
            </a:pathLst>
          </a:custGeom>
          <a:blipFill dpi="0" rotWithShape="1">
            <a:blip r:embed="rId2"/>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9281825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86">
            <a:extLst>
              <a:ext uri="{FF2B5EF4-FFF2-40B4-BE49-F238E27FC236}">
                <a16:creationId xmlns:a16="http://schemas.microsoft.com/office/drawing/2014/main" id="{046C33D4-7774-43D7-86E7-5D578D510E36}"/>
              </a:ext>
            </a:extLst>
          </p:cNvPr>
          <p:cNvGrpSpPr/>
          <p:nvPr/>
        </p:nvGrpSpPr>
        <p:grpSpPr>
          <a:xfrm>
            <a:off x="0" y="0"/>
            <a:ext cx="12192000" cy="6858000"/>
            <a:chOff x="0" y="0"/>
            <a:chExt cx="12192000" cy="6858000"/>
          </a:xfrm>
        </p:grpSpPr>
        <p:sp>
          <p:nvSpPr>
            <p:cNvPr id="5" name="Rectángulo: esquinas redondeadas 12">
              <a:extLst>
                <a:ext uri="{FF2B5EF4-FFF2-40B4-BE49-F238E27FC236}">
                  <a16:creationId xmlns:a16="http://schemas.microsoft.com/office/drawing/2014/main" id="{AA864F84-4612-4072-8CC5-7ED2F2A3B7EE}"/>
                </a:ext>
              </a:extLst>
            </p:cNvPr>
            <p:cNvSpPr/>
            <p:nvPr/>
          </p:nvSpPr>
          <p:spPr>
            <a:xfrm>
              <a:off x="0" y="0"/>
              <a:ext cx="12192000" cy="6858000"/>
            </a:xfrm>
            <a:prstGeom prst="roundRect">
              <a:avLst>
                <a:gd name="adj" fmla="val 8257"/>
              </a:avLst>
            </a:prstGeom>
            <a:solidFill>
              <a:srgbClr val="14AC79"/>
            </a:solidFill>
            <a:ln>
              <a:noFill/>
            </a:ln>
            <a:scene3d>
              <a:camera prst="orthographicFront"/>
              <a:lightRig rig="threePt" dir="t"/>
            </a:scene3d>
            <a:sp3d prstMaterial="metal">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esquinas redondeadas 74">
              <a:extLst>
                <a:ext uri="{FF2B5EF4-FFF2-40B4-BE49-F238E27FC236}">
                  <a16:creationId xmlns:a16="http://schemas.microsoft.com/office/drawing/2014/main" id="{B5712B76-B639-47B9-AE8A-471D6E75C821}"/>
                </a:ext>
              </a:extLst>
            </p:cNvPr>
            <p:cNvSpPr/>
            <p:nvPr/>
          </p:nvSpPr>
          <p:spPr>
            <a:xfrm>
              <a:off x="85380" y="90000"/>
              <a:ext cx="12013200" cy="6678000"/>
            </a:xfrm>
            <a:prstGeom prst="roundRect">
              <a:avLst>
                <a:gd name="adj" fmla="val 825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Rectángulo: esquinas redondeadas 75">
              <a:extLst>
                <a:ext uri="{FF2B5EF4-FFF2-40B4-BE49-F238E27FC236}">
                  <a16:creationId xmlns:a16="http://schemas.microsoft.com/office/drawing/2014/main" id="{578844BF-2A98-434F-B029-92B066CE2D69}"/>
                </a:ext>
              </a:extLst>
            </p:cNvPr>
            <p:cNvSpPr/>
            <p:nvPr/>
          </p:nvSpPr>
          <p:spPr>
            <a:xfrm>
              <a:off x="721073" y="180000"/>
              <a:ext cx="10753200" cy="6498000"/>
            </a:xfrm>
            <a:prstGeom prst="roundRect">
              <a:avLst>
                <a:gd name="adj" fmla="val 0"/>
              </a:avLst>
            </a:prstGeom>
            <a:solidFill>
              <a:srgbClr val="00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Rectángulo: esquinas redondeadas 17">
              <a:extLst>
                <a:ext uri="{FF2B5EF4-FFF2-40B4-BE49-F238E27FC236}">
                  <a16:creationId xmlns:a16="http://schemas.microsoft.com/office/drawing/2014/main" id="{E6A040D6-4E20-427B-B6D8-55651DC23BFA}"/>
                </a:ext>
              </a:extLst>
            </p:cNvPr>
            <p:cNvSpPr/>
            <p:nvPr/>
          </p:nvSpPr>
          <p:spPr>
            <a:xfrm>
              <a:off x="285407" y="1989000"/>
              <a:ext cx="235639" cy="2880000"/>
            </a:xfrm>
            <a:prstGeom prst="roundRect">
              <a:avLst>
                <a:gd name="adj" fmla="val 50000"/>
              </a:avLst>
            </a:prstGeom>
            <a:pattFill prst="openDmnd">
              <a:fgClr>
                <a:schemeClr val="tx1">
                  <a:lumMod val="95000"/>
                  <a:lumOff val="5000"/>
                </a:schemeClr>
              </a:fgClr>
              <a:bgClr>
                <a:schemeClr val="bg2">
                  <a:lumMod val="25000"/>
                </a:schemeClr>
              </a:bgClr>
            </a:pattFill>
            <a:ln>
              <a:solidFill>
                <a:schemeClr val="tx1"/>
              </a:solidFill>
            </a:ln>
            <a:effectLst>
              <a:innerShdw blurRad="114300" dist="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Elipse 76">
              <a:extLst>
                <a:ext uri="{FF2B5EF4-FFF2-40B4-BE49-F238E27FC236}">
                  <a16:creationId xmlns:a16="http://schemas.microsoft.com/office/drawing/2014/main" id="{8534307E-F83F-43AD-973D-6A391A86AC2A}"/>
                </a:ext>
              </a:extLst>
            </p:cNvPr>
            <p:cNvSpPr/>
            <p:nvPr/>
          </p:nvSpPr>
          <p:spPr>
            <a:xfrm>
              <a:off x="277226" y="769500"/>
              <a:ext cx="252000" cy="2520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Elipse 21">
              <a:extLst>
                <a:ext uri="{FF2B5EF4-FFF2-40B4-BE49-F238E27FC236}">
                  <a16:creationId xmlns:a16="http://schemas.microsoft.com/office/drawing/2014/main" id="{10013391-AF14-4F58-A90B-D138E6E5DEA1}"/>
                </a:ext>
              </a:extLst>
            </p:cNvPr>
            <p:cNvSpPr/>
            <p:nvPr/>
          </p:nvSpPr>
          <p:spPr>
            <a:xfrm>
              <a:off x="368765" y="859500"/>
              <a:ext cx="72000" cy="72000"/>
            </a:xfrm>
            <a:prstGeom prst="ellipse">
              <a:avLst/>
            </a:prstGeom>
            <a:gradFill flip="none" rotWithShape="1">
              <a:gsLst>
                <a:gs pos="34000">
                  <a:srgbClr val="7030A0"/>
                </a:gs>
                <a:gs pos="85000">
                  <a:srgbClr val="FF0000"/>
                </a:gs>
                <a:gs pos="8000">
                  <a:schemeClr val="accent5"/>
                </a:gs>
                <a:gs pos="55000">
                  <a:srgbClr val="BB0D9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Rectángulo: esquinas redondeadas 23">
              <a:extLst>
                <a:ext uri="{FF2B5EF4-FFF2-40B4-BE49-F238E27FC236}">
                  <a16:creationId xmlns:a16="http://schemas.microsoft.com/office/drawing/2014/main" id="{358D9D59-B699-439E-BC6C-DF3F415A88CF}"/>
                </a:ext>
              </a:extLst>
            </p:cNvPr>
            <p:cNvSpPr/>
            <p:nvPr/>
          </p:nvSpPr>
          <p:spPr>
            <a:xfrm>
              <a:off x="11606426" y="3249000"/>
              <a:ext cx="360000" cy="360000"/>
            </a:xfrm>
            <a:prstGeom prst="roundRect">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Triángulo isósceles 82">
              <a:extLst>
                <a:ext uri="{FF2B5EF4-FFF2-40B4-BE49-F238E27FC236}">
                  <a16:creationId xmlns:a16="http://schemas.microsoft.com/office/drawing/2014/main" id="{CC6C7F7B-5AE6-4874-9E16-8613FD97E6EE}"/>
                </a:ext>
              </a:extLst>
            </p:cNvPr>
            <p:cNvSpPr/>
            <p:nvPr/>
          </p:nvSpPr>
          <p:spPr>
            <a:xfrm flipV="1">
              <a:off x="11605290" y="5020892"/>
              <a:ext cx="360000" cy="360000"/>
            </a:xfrm>
            <a:prstGeom prst="triangl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3" name="Grupo 85">
              <a:extLst>
                <a:ext uri="{FF2B5EF4-FFF2-40B4-BE49-F238E27FC236}">
                  <a16:creationId xmlns:a16="http://schemas.microsoft.com/office/drawing/2014/main" id="{75A76253-A0C1-4FAE-9317-5F1A5F308BCE}"/>
                </a:ext>
              </a:extLst>
            </p:cNvPr>
            <p:cNvGrpSpPr/>
            <p:nvPr/>
          </p:nvGrpSpPr>
          <p:grpSpPr>
            <a:xfrm>
              <a:off x="11651050" y="1387108"/>
              <a:ext cx="263858" cy="450000"/>
              <a:chOff x="10620654" y="1322776"/>
              <a:chExt cx="263858" cy="450000"/>
            </a:xfrm>
          </p:grpSpPr>
          <p:sp>
            <p:nvSpPr>
              <p:cNvPr id="14" name="Rectángulo 83">
                <a:extLst>
                  <a:ext uri="{FF2B5EF4-FFF2-40B4-BE49-F238E27FC236}">
                    <a16:creationId xmlns:a16="http://schemas.microsoft.com/office/drawing/2014/main" id="{BBA839DE-A195-4D0C-9568-686633670519}"/>
                  </a:ext>
                </a:extLst>
              </p:cNvPr>
              <p:cNvSpPr/>
              <p:nvPr/>
            </p:nvSpPr>
            <p:spPr>
              <a:xfrm>
                <a:off x="10620654" y="132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15" name="Rectángulo 84">
                <a:extLst>
                  <a:ext uri="{FF2B5EF4-FFF2-40B4-BE49-F238E27FC236}">
                    <a16:creationId xmlns:a16="http://schemas.microsoft.com/office/drawing/2014/main" id="{E2CE3146-3883-40D1-B073-7B750B331873}"/>
                  </a:ext>
                </a:extLst>
              </p:cNvPr>
              <p:cNvSpPr/>
              <p:nvPr/>
            </p:nvSpPr>
            <p:spPr>
              <a:xfrm>
                <a:off x="10704512" y="141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grpSp>
      </p:grpSp>
      <p:sp>
        <p:nvSpPr>
          <p:cNvPr id="35" name="Rectangle 34">
            <a:extLst>
              <a:ext uri="{FF2B5EF4-FFF2-40B4-BE49-F238E27FC236}">
                <a16:creationId xmlns:a16="http://schemas.microsoft.com/office/drawing/2014/main" id="{DB21BAEB-0A5A-4CE3-84A5-6E298F50B32A}"/>
              </a:ext>
            </a:extLst>
          </p:cNvPr>
          <p:cNvSpPr/>
          <p:nvPr/>
        </p:nvSpPr>
        <p:spPr>
          <a:xfrm rot="16200000">
            <a:off x="5700817" y="-4805443"/>
            <a:ext cx="782325" cy="10753201"/>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367510 w 781527"/>
              <a:gd name="connsiteY0" fmla="*/ 0 h 10753201"/>
              <a:gd name="connsiteX1" fmla="*/ 781527 w 781527"/>
              <a:gd name="connsiteY1" fmla="*/ 0 h 10753201"/>
              <a:gd name="connsiteX2" fmla="*/ 781527 w 781527"/>
              <a:gd name="connsiteY2" fmla="*/ 10753201 h 10753201"/>
              <a:gd name="connsiteX3" fmla="*/ 367510 w 781527"/>
              <a:gd name="connsiteY3" fmla="*/ 10753201 h 10753201"/>
              <a:gd name="connsiteX4" fmla="*/ 55 w 781527"/>
              <a:gd name="connsiteY4" fmla="*/ 771860 h 10753201"/>
              <a:gd name="connsiteX5" fmla="*/ 367510 w 781527"/>
              <a:gd name="connsiteY5" fmla="*/ 0 h 10753201"/>
              <a:gd name="connsiteX0" fmla="*/ 368308 w 782325"/>
              <a:gd name="connsiteY0" fmla="*/ 0 h 10753201"/>
              <a:gd name="connsiteX1" fmla="*/ 782325 w 782325"/>
              <a:gd name="connsiteY1" fmla="*/ 0 h 10753201"/>
              <a:gd name="connsiteX2" fmla="*/ 782325 w 782325"/>
              <a:gd name="connsiteY2" fmla="*/ 10753201 h 10753201"/>
              <a:gd name="connsiteX3" fmla="*/ 368308 w 782325"/>
              <a:gd name="connsiteY3" fmla="*/ 10753201 h 10753201"/>
              <a:gd name="connsiteX4" fmla="*/ 649782 w 782325"/>
              <a:gd name="connsiteY4" fmla="*/ 3544557 h 10753201"/>
              <a:gd name="connsiteX5" fmla="*/ 853 w 782325"/>
              <a:gd name="connsiteY5" fmla="*/ 771860 h 10753201"/>
              <a:gd name="connsiteX6" fmla="*/ 368308 w 782325"/>
              <a:gd name="connsiteY6" fmla="*/ 0 h 1075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2325" h="10753201">
                <a:moveTo>
                  <a:pt x="368308" y="0"/>
                </a:moveTo>
                <a:lnTo>
                  <a:pt x="782325" y="0"/>
                </a:lnTo>
                <a:lnTo>
                  <a:pt x="782325" y="10753201"/>
                </a:lnTo>
                <a:lnTo>
                  <a:pt x="368308" y="10753201"/>
                </a:lnTo>
                <a:cubicBezTo>
                  <a:pt x="272475" y="9935218"/>
                  <a:pt x="711025" y="5208114"/>
                  <a:pt x="649782" y="3544557"/>
                </a:cubicBezTo>
                <a:cubicBezTo>
                  <a:pt x="588540" y="1881000"/>
                  <a:pt x="-25977" y="1746078"/>
                  <a:pt x="853" y="771860"/>
                </a:cubicBezTo>
                <a:lnTo>
                  <a:pt x="368308" y="0"/>
                </a:lnTo>
                <a:close/>
              </a:path>
            </a:pathLst>
          </a:custGeom>
          <a:blipFill dpi="0" rotWithShape="1">
            <a:blip r:embed="rId2"/>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6" name="Rectangle 35">
            <a:extLst>
              <a:ext uri="{FF2B5EF4-FFF2-40B4-BE49-F238E27FC236}">
                <a16:creationId xmlns:a16="http://schemas.microsoft.com/office/drawing/2014/main" id="{E65D566B-0135-4AEA-B1B3-FE98CD638166}"/>
              </a:ext>
            </a:extLst>
          </p:cNvPr>
          <p:cNvSpPr/>
          <p:nvPr/>
        </p:nvSpPr>
        <p:spPr>
          <a:xfrm rot="5400000" flipV="1">
            <a:off x="5847501" y="1056923"/>
            <a:ext cx="488957" cy="10753201"/>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380180 w 794197"/>
              <a:gd name="connsiteY0" fmla="*/ 0 h 10753201"/>
              <a:gd name="connsiteX1" fmla="*/ 794197 w 794197"/>
              <a:gd name="connsiteY1" fmla="*/ 0 h 10753201"/>
              <a:gd name="connsiteX2" fmla="*/ 794197 w 794197"/>
              <a:gd name="connsiteY2" fmla="*/ 10753201 h 10753201"/>
              <a:gd name="connsiteX3" fmla="*/ 380180 w 794197"/>
              <a:gd name="connsiteY3" fmla="*/ 10753201 h 10753201"/>
              <a:gd name="connsiteX4" fmla="*/ 380180 w 794197"/>
              <a:gd name="connsiteY4" fmla="*/ 0 h 10753201"/>
              <a:gd name="connsiteX0" fmla="*/ 629264 w 1043281"/>
              <a:gd name="connsiteY0" fmla="*/ 0 h 10753201"/>
              <a:gd name="connsiteX1" fmla="*/ 1043281 w 1043281"/>
              <a:gd name="connsiteY1" fmla="*/ 0 h 10753201"/>
              <a:gd name="connsiteX2" fmla="*/ 1043281 w 1043281"/>
              <a:gd name="connsiteY2" fmla="*/ 10753201 h 10753201"/>
              <a:gd name="connsiteX3" fmla="*/ 629264 w 1043281"/>
              <a:gd name="connsiteY3" fmla="*/ 10753201 h 10753201"/>
              <a:gd name="connsiteX4" fmla="*/ 629264 w 1043281"/>
              <a:gd name="connsiteY4" fmla="*/ 0 h 10753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281" h="10753201">
                <a:moveTo>
                  <a:pt x="629264" y="0"/>
                </a:moveTo>
                <a:lnTo>
                  <a:pt x="1043281" y="0"/>
                </a:lnTo>
                <a:lnTo>
                  <a:pt x="1043281" y="10753201"/>
                </a:lnTo>
                <a:lnTo>
                  <a:pt x="629264" y="10753201"/>
                </a:lnTo>
                <a:cubicBezTo>
                  <a:pt x="629264" y="7168801"/>
                  <a:pt x="-786582" y="369251"/>
                  <a:pt x="629264" y="0"/>
                </a:cubicBezTo>
                <a:close/>
              </a:path>
            </a:pathLst>
          </a:custGeom>
          <a:blipFill dpi="0" rotWithShape="1">
            <a:blip r:embed="rId2"/>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6" name="Picture 2" descr="https://scontent.fmex11-2.fna.fbcdn.net/v/t1.15752-9/46643948_195281301375545_6975273338222411776_n.jpg?_nc_cat=109&amp;_nc_ht=scontent.fmex11-2.fna&amp;oh=3005029b2b8935864c7cea7d5cdc0411&amp;oe=5C7A60A9">
            <a:extLst>
              <a:ext uri="{FF2B5EF4-FFF2-40B4-BE49-F238E27FC236}">
                <a16:creationId xmlns:a16="http://schemas.microsoft.com/office/drawing/2014/main" id="{7BEB7075-A1B1-49EC-9D51-A2643D21C60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2220" y="859500"/>
            <a:ext cx="5083329" cy="28593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28" name="Picture 4" descr="https://scontent.fmex11-2.fna.fbcdn.net/v/t1.15752-9/46499204_768265366854244_3129687426725838848_n.jpg?_nc_cat=110&amp;_nc_ht=scontent.fmex11-2.fna&amp;oh=8f4555c17a5766af1d2c4166eaea3be6&amp;oe=5C718F66">
            <a:extLst>
              <a:ext uri="{FF2B5EF4-FFF2-40B4-BE49-F238E27FC236}">
                <a16:creationId xmlns:a16="http://schemas.microsoft.com/office/drawing/2014/main" id="{3B9256A9-B156-43FC-942B-A2EF576548D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15576" y="2996952"/>
            <a:ext cx="5240711" cy="29479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92694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upo 86">
            <a:extLst>
              <a:ext uri="{FF2B5EF4-FFF2-40B4-BE49-F238E27FC236}">
                <a16:creationId xmlns:a16="http://schemas.microsoft.com/office/drawing/2014/main" id="{9EF3FD3F-E87D-4CD5-9280-52D8122EAC4E}"/>
              </a:ext>
            </a:extLst>
          </p:cNvPr>
          <p:cNvGrpSpPr/>
          <p:nvPr/>
        </p:nvGrpSpPr>
        <p:grpSpPr>
          <a:xfrm>
            <a:off x="-37948" y="-8479"/>
            <a:ext cx="12192000" cy="6858000"/>
            <a:chOff x="0" y="0"/>
            <a:chExt cx="12192000" cy="6858000"/>
          </a:xfrm>
        </p:grpSpPr>
        <p:sp>
          <p:nvSpPr>
            <p:cNvPr id="28" name="Rectángulo: esquinas redondeadas 12">
              <a:extLst>
                <a:ext uri="{FF2B5EF4-FFF2-40B4-BE49-F238E27FC236}">
                  <a16:creationId xmlns:a16="http://schemas.microsoft.com/office/drawing/2014/main" id="{6D010B96-022A-4267-980C-4D7A7A78405D}"/>
                </a:ext>
              </a:extLst>
            </p:cNvPr>
            <p:cNvSpPr/>
            <p:nvPr/>
          </p:nvSpPr>
          <p:spPr>
            <a:xfrm>
              <a:off x="0" y="0"/>
              <a:ext cx="12192000" cy="6858000"/>
            </a:xfrm>
            <a:prstGeom prst="roundRect">
              <a:avLst>
                <a:gd name="adj" fmla="val 8257"/>
              </a:avLst>
            </a:prstGeom>
            <a:solidFill>
              <a:srgbClr val="14AC79"/>
            </a:solidFill>
            <a:ln>
              <a:noFill/>
            </a:ln>
            <a:scene3d>
              <a:camera prst="orthographicFront"/>
              <a:lightRig rig="threePt" dir="t"/>
            </a:scene3d>
            <a:sp3d prstMaterial="metal">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 name="Rectángulo: esquinas redondeadas 74">
              <a:extLst>
                <a:ext uri="{FF2B5EF4-FFF2-40B4-BE49-F238E27FC236}">
                  <a16:creationId xmlns:a16="http://schemas.microsoft.com/office/drawing/2014/main" id="{B562DF08-ABF7-4827-A2DF-92B3B3729611}"/>
                </a:ext>
              </a:extLst>
            </p:cNvPr>
            <p:cNvSpPr/>
            <p:nvPr/>
          </p:nvSpPr>
          <p:spPr>
            <a:xfrm>
              <a:off x="85380" y="90000"/>
              <a:ext cx="12013200" cy="6678000"/>
            </a:xfrm>
            <a:prstGeom prst="roundRect">
              <a:avLst>
                <a:gd name="adj" fmla="val 825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0" name="Rectángulo: esquinas redondeadas 75">
              <a:extLst>
                <a:ext uri="{FF2B5EF4-FFF2-40B4-BE49-F238E27FC236}">
                  <a16:creationId xmlns:a16="http://schemas.microsoft.com/office/drawing/2014/main" id="{4573DD56-664A-40E3-AED5-7CFF58EFDB87}"/>
                </a:ext>
              </a:extLst>
            </p:cNvPr>
            <p:cNvSpPr/>
            <p:nvPr/>
          </p:nvSpPr>
          <p:spPr>
            <a:xfrm>
              <a:off x="721073" y="180000"/>
              <a:ext cx="10753200" cy="6498000"/>
            </a:xfrm>
            <a:prstGeom prst="roundRect">
              <a:avLst>
                <a:gd name="adj" fmla="val 0"/>
              </a:avLst>
            </a:prstGeom>
            <a:solidFill>
              <a:srgbClr val="00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1" name="Rectángulo: esquinas redondeadas 17">
              <a:extLst>
                <a:ext uri="{FF2B5EF4-FFF2-40B4-BE49-F238E27FC236}">
                  <a16:creationId xmlns:a16="http://schemas.microsoft.com/office/drawing/2014/main" id="{FF0E2314-722E-4AB0-87E9-2C0DE5086700}"/>
                </a:ext>
              </a:extLst>
            </p:cNvPr>
            <p:cNvSpPr/>
            <p:nvPr/>
          </p:nvSpPr>
          <p:spPr>
            <a:xfrm>
              <a:off x="285407" y="1989000"/>
              <a:ext cx="235639" cy="2880000"/>
            </a:xfrm>
            <a:prstGeom prst="roundRect">
              <a:avLst>
                <a:gd name="adj" fmla="val 50000"/>
              </a:avLst>
            </a:prstGeom>
            <a:pattFill prst="openDmnd">
              <a:fgClr>
                <a:schemeClr val="tx1">
                  <a:lumMod val="95000"/>
                  <a:lumOff val="5000"/>
                </a:schemeClr>
              </a:fgClr>
              <a:bgClr>
                <a:schemeClr val="bg2">
                  <a:lumMod val="25000"/>
                </a:schemeClr>
              </a:bgClr>
            </a:pattFill>
            <a:ln>
              <a:solidFill>
                <a:schemeClr val="tx1"/>
              </a:solidFill>
            </a:ln>
            <a:effectLst>
              <a:innerShdw blurRad="114300" dist="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2" name="Elipse 76">
              <a:extLst>
                <a:ext uri="{FF2B5EF4-FFF2-40B4-BE49-F238E27FC236}">
                  <a16:creationId xmlns:a16="http://schemas.microsoft.com/office/drawing/2014/main" id="{31A4A8D3-8B74-4821-8F6E-46CB90945220}"/>
                </a:ext>
              </a:extLst>
            </p:cNvPr>
            <p:cNvSpPr/>
            <p:nvPr/>
          </p:nvSpPr>
          <p:spPr>
            <a:xfrm>
              <a:off x="277226" y="769500"/>
              <a:ext cx="252000" cy="2520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 name="Elipse 21">
              <a:extLst>
                <a:ext uri="{FF2B5EF4-FFF2-40B4-BE49-F238E27FC236}">
                  <a16:creationId xmlns:a16="http://schemas.microsoft.com/office/drawing/2014/main" id="{0BE5A25C-F6F0-4CBA-A6A1-E0195A08E1AE}"/>
                </a:ext>
              </a:extLst>
            </p:cNvPr>
            <p:cNvSpPr/>
            <p:nvPr/>
          </p:nvSpPr>
          <p:spPr>
            <a:xfrm>
              <a:off x="368765" y="859500"/>
              <a:ext cx="72000" cy="72000"/>
            </a:xfrm>
            <a:prstGeom prst="ellipse">
              <a:avLst/>
            </a:prstGeom>
            <a:gradFill flip="none" rotWithShape="1">
              <a:gsLst>
                <a:gs pos="34000">
                  <a:srgbClr val="7030A0"/>
                </a:gs>
                <a:gs pos="85000">
                  <a:srgbClr val="FF0000"/>
                </a:gs>
                <a:gs pos="8000">
                  <a:schemeClr val="accent5"/>
                </a:gs>
                <a:gs pos="55000">
                  <a:srgbClr val="BB0D9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Rectángulo: esquinas redondeadas 23">
              <a:extLst>
                <a:ext uri="{FF2B5EF4-FFF2-40B4-BE49-F238E27FC236}">
                  <a16:creationId xmlns:a16="http://schemas.microsoft.com/office/drawing/2014/main" id="{F4253EC4-87DE-4232-AFB3-E99A05602C7E}"/>
                </a:ext>
              </a:extLst>
            </p:cNvPr>
            <p:cNvSpPr/>
            <p:nvPr/>
          </p:nvSpPr>
          <p:spPr>
            <a:xfrm>
              <a:off x="11606426" y="3249000"/>
              <a:ext cx="360000" cy="360000"/>
            </a:xfrm>
            <a:prstGeom prst="roundRect">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 name="Triángulo isósceles 82">
              <a:extLst>
                <a:ext uri="{FF2B5EF4-FFF2-40B4-BE49-F238E27FC236}">
                  <a16:creationId xmlns:a16="http://schemas.microsoft.com/office/drawing/2014/main" id="{8AB0AB06-AE2E-4DDE-A04D-4BCD380C8D1B}"/>
                </a:ext>
              </a:extLst>
            </p:cNvPr>
            <p:cNvSpPr/>
            <p:nvPr/>
          </p:nvSpPr>
          <p:spPr>
            <a:xfrm flipV="1">
              <a:off x="11605290" y="5020892"/>
              <a:ext cx="360000" cy="360000"/>
            </a:xfrm>
            <a:prstGeom prst="triangl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36" name="Grupo 85">
              <a:extLst>
                <a:ext uri="{FF2B5EF4-FFF2-40B4-BE49-F238E27FC236}">
                  <a16:creationId xmlns:a16="http://schemas.microsoft.com/office/drawing/2014/main" id="{70CACFB1-5FA2-4028-9A26-80B2940B44A4}"/>
                </a:ext>
              </a:extLst>
            </p:cNvPr>
            <p:cNvGrpSpPr/>
            <p:nvPr/>
          </p:nvGrpSpPr>
          <p:grpSpPr>
            <a:xfrm>
              <a:off x="11651050" y="1387108"/>
              <a:ext cx="263858" cy="450000"/>
              <a:chOff x="10620654" y="1322776"/>
              <a:chExt cx="263858" cy="450000"/>
            </a:xfrm>
          </p:grpSpPr>
          <p:sp>
            <p:nvSpPr>
              <p:cNvPr id="37" name="Rectángulo 83">
                <a:extLst>
                  <a:ext uri="{FF2B5EF4-FFF2-40B4-BE49-F238E27FC236}">
                    <a16:creationId xmlns:a16="http://schemas.microsoft.com/office/drawing/2014/main" id="{0D6068CB-625A-4C40-8809-6CC492F6DF06}"/>
                  </a:ext>
                </a:extLst>
              </p:cNvPr>
              <p:cNvSpPr/>
              <p:nvPr/>
            </p:nvSpPr>
            <p:spPr>
              <a:xfrm>
                <a:off x="10620654" y="132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38" name="Rectángulo 84">
                <a:extLst>
                  <a:ext uri="{FF2B5EF4-FFF2-40B4-BE49-F238E27FC236}">
                    <a16:creationId xmlns:a16="http://schemas.microsoft.com/office/drawing/2014/main" id="{8A61D650-BA46-47D2-AECD-64399246BE53}"/>
                  </a:ext>
                </a:extLst>
              </p:cNvPr>
              <p:cNvSpPr/>
              <p:nvPr/>
            </p:nvSpPr>
            <p:spPr>
              <a:xfrm>
                <a:off x="10704512" y="141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grpSp>
      </p:grpSp>
      <p:sp>
        <p:nvSpPr>
          <p:cNvPr id="24" name="Rectangle 34">
            <a:extLst>
              <a:ext uri="{FF2B5EF4-FFF2-40B4-BE49-F238E27FC236}">
                <a16:creationId xmlns:a16="http://schemas.microsoft.com/office/drawing/2014/main" id="{99134294-3FA3-4CAF-8A34-7A0A4C10B4D6}"/>
              </a:ext>
            </a:extLst>
          </p:cNvPr>
          <p:cNvSpPr/>
          <p:nvPr/>
        </p:nvSpPr>
        <p:spPr>
          <a:xfrm rot="16200000">
            <a:off x="5700816" y="-4811166"/>
            <a:ext cx="782325" cy="10753201"/>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367510 w 781527"/>
              <a:gd name="connsiteY0" fmla="*/ 0 h 10753201"/>
              <a:gd name="connsiteX1" fmla="*/ 781527 w 781527"/>
              <a:gd name="connsiteY1" fmla="*/ 0 h 10753201"/>
              <a:gd name="connsiteX2" fmla="*/ 781527 w 781527"/>
              <a:gd name="connsiteY2" fmla="*/ 10753201 h 10753201"/>
              <a:gd name="connsiteX3" fmla="*/ 367510 w 781527"/>
              <a:gd name="connsiteY3" fmla="*/ 10753201 h 10753201"/>
              <a:gd name="connsiteX4" fmla="*/ 55 w 781527"/>
              <a:gd name="connsiteY4" fmla="*/ 771860 h 10753201"/>
              <a:gd name="connsiteX5" fmla="*/ 367510 w 781527"/>
              <a:gd name="connsiteY5" fmla="*/ 0 h 10753201"/>
              <a:gd name="connsiteX0" fmla="*/ 368308 w 782325"/>
              <a:gd name="connsiteY0" fmla="*/ 0 h 10753201"/>
              <a:gd name="connsiteX1" fmla="*/ 782325 w 782325"/>
              <a:gd name="connsiteY1" fmla="*/ 0 h 10753201"/>
              <a:gd name="connsiteX2" fmla="*/ 782325 w 782325"/>
              <a:gd name="connsiteY2" fmla="*/ 10753201 h 10753201"/>
              <a:gd name="connsiteX3" fmla="*/ 368308 w 782325"/>
              <a:gd name="connsiteY3" fmla="*/ 10753201 h 10753201"/>
              <a:gd name="connsiteX4" fmla="*/ 649782 w 782325"/>
              <a:gd name="connsiteY4" fmla="*/ 3544557 h 10753201"/>
              <a:gd name="connsiteX5" fmla="*/ 853 w 782325"/>
              <a:gd name="connsiteY5" fmla="*/ 771860 h 10753201"/>
              <a:gd name="connsiteX6" fmla="*/ 368308 w 782325"/>
              <a:gd name="connsiteY6" fmla="*/ 0 h 1075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2325" h="10753201">
                <a:moveTo>
                  <a:pt x="368308" y="0"/>
                </a:moveTo>
                <a:lnTo>
                  <a:pt x="782325" y="0"/>
                </a:lnTo>
                <a:lnTo>
                  <a:pt x="782325" y="10753201"/>
                </a:lnTo>
                <a:lnTo>
                  <a:pt x="368308" y="10753201"/>
                </a:lnTo>
                <a:cubicBezTo>
                  <a:pt x="272475" y="9935218"/>
                  <a:pt x="711025" y="5208114"/>
                  <a:pt x="649782" y="3544557"/>
                </a:cubicBezTo>
                <a:cubicBezTo>
                  <a:pt x="588540" y="1881000"/>
                  <a:pt x="-25977" y="1746078"/>
                  <a:pt x="853" y="771860"/>
                </a:cubicBezTo>
                <a:lnTo>
                  <a:pt x="368308" y="0"/>
                </a:lnTo>
                <a:close/>
              </a:path>
            </a:pathLst>
          </a:custGeom>
          <a:blipFill dpi="0" rotWithShape="1">
            <a:blip r:embed="rId2"/>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5" name="Rectangle 17">
            <a:extLst>
              <a:ext uri="{FF2B5EF4-FFF2-40B4-BE49-F238E27FC236}">
                <a16:creationId xmlns:a16="http://schemas.microsoft.com/office/drawing/2014/main" id="{5A16F349-9C43-4C91-AE82-5E2D8C7328DC}"/>
              </a:ext>
            </a:extLst>
          </p:cNvPr>
          <p:cNvSpPr/>
          <p:nvPr/>
        </p:nvSpPr>
        <p:spPr>
          <a:xfrm rot="16200000" flipH="1" flipV="1">
            <a:off x="4775020" y="-81368"/>
            <a:ext cx="2644696" cy="10763980"/>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0 w 1800366"/>
              <a:gd name="connsiteY0" fmla="*/ 10795820 h 10795820"/>
              <a:gd name="connsiteX1" fmla="*/ 1800366 w 1800366"/>
              <a:gd name="connsiteY1" fmla="*/ 0 h 10795820"/>
              <a:gd name="connsiteX2" fmla="*/ 1800366 w 1800366"/>
              <a:gd name="connsiteY2" fmla="*/ 10753201 h 10795820"/>
              <a:gd name="connsiteX3" fmla="*/ 1386349 w 1800366"/>
              <a:gd name="connsiteY3" fmla="*/ 10753201 h 10795820"/>
              <a:gd name="connsiteX4" fmla="*/ 0 w 1800366"/>
              <a:gd name="connsiteY4" fmla="*/ 10795820 h 10795820"/>
              <a:gd name="connsiteX0" fmla="*/ 0 w 1800366"/>
              <a:gd name="connsiteY0" fmla="*/ 10795820 h 10795910"/>
              <a:gd name="connsiteX1" fmla="*/ 1800366 w 1800366"/>
              <a:gd name="connsiteY1" fmla="*/ 0 h 10795910"/>
              <a:gd name="connsiteX2" fmla="*/ 1800366 w 1800366"/>
              <a:gd name="connsiteY2" fmla="*/ 10753201 h 10795910"/>
              <a:gd name="connsiteX3" fmla="*/ 1386349 w 1800366"/>
              <a:gd name="connsiteY3" fmla="*/ 10753201 h 10795910"/>
              <a:gd name="connsiteX4" fmla="*/ 0 w 1800366"/>
              <a:gd name="connsiteY4" fmla="*/ 10795820 h 10795910"/>
              <a:gd name="connsiteX0" fmla="*/ 0 w 1807968"/>
              <a:gd name="connsiteY0" fmla="*/ 11335351 h 11335351"/>
              <a:gd name="connsiteX1" fmla="*/ 1608413 w 1807968"/>
              <a:gd name="connsiteY1" fmla="*/ 2655841 h 11335351"/>
              <a:gd name="connsiteX2" fmla="*/ 1800366 w 1807968"/>
              <a:gd name="connsiteY2" fmla="*/ 539531 h 11335351"/>
              <a:gd name="connsiteX3" fmla="*/ 1800366 w 1807968"/>
              <a:gd name="connsiteY3" fmla="*/ 11292732 h 11335351"/>
              <a:gd name="connsiteX4" fmla="*/ 1386349 w 1807968"/>
              <a:gd name="connsiteY4" fmla="*/ 11292732 h 11335351"/>
              <a:gd name="connsiteX5" fmla="*/ 0 w 1807968"/>
              <a:gd name="connsiteY5" fmla="*/ 11335351 h 11335351"/>
              <a:gd name="connsiteX0" fmla="*/ 0 w 1807968"/>
              <a:gd name="connsiteY0" fmla="*/ 11335351 h 11335351"/>
              <a:gd name="connsiteX1" fmla="*/ 1608413 w 1807968"/>
              <a:gd name="connsiteY1" fmla="*/ 2655841 h 11335351"/>
              <a:gd name="connsiteX2" fmla="*/ 1800366 w 1807968"/>
              <a:gd name="connsiteY2" fmla="*/ 539531 h 11335351"/>
              <a:gd name="connsiteX3" fmla="*/ 1800366 w 1807968"/>
              <a:gd name="connsiteY3" fmla="*/ 11292732 h 11335351"/>
              <a:gd name="connsiteX4" fmla="*/ 1386349 w 1807968"/>
              <a:gd name="connsiteY4" fmla="*/ 11292732 h 11335351"/>
              <a:gd name="connsiteX5" fmla="*/ 0 w 1807968"/>
              <a:gd name="connsiteY5" fmla="*/ 11335351 h 11335351"/>
              <a:gd name="connsiteX0" fmla="*/ 0 w 1884673"/>
              <a:gd name="connsiteY0" fmla="*/ 11318662 h 11318662"/>
              <a:gd name="connsiteX1" fmla="*/ 1741151 w 1884673"/>
              <a:gd name="connsiteY1" fmla="*/ 2742393 h 11318662"/>
              <a:gd name="connsiteX2" fmla="*/ 1800366 w 1884673"/>
              <a:gd name="connsiteY2" fmla="*/ 522842 h 11318662"/>
              <a:gd name="connsiteX3" fmla="*/ 1800366 w 1884673"/>
              <a:gd name="connsiteY3" fmla="*/ 11276043 h 11318662"/>
              <a:gd name="connsiteX4" fmla="*/ 1386349 w 1884673"/>
              <a:gd name="connsiteY4" fmla="*/ 11276043 h 11318662"/>
              <a:gd name="connsiteX5" fmla="*/ 0 w 1884673"/>
              <a:gd name="connsiteY5" fmla="*/ 11318662 h 11318662"/>
              <a:gd name="connsiteX0" fmla="*/ 0 w 1800366"/>
              <a:gd name="connsiteY0" fmla="*/ 11312464 h 11312464"/>
              <a:gd name="connsiteX1" fmla="*/ 1741151 w 1800366"/>
              <a:gd name="connsiteY1" fmla="*/ 2736195 h 11312464"/>
              <a:gd name="connsiteX2" fmla="*/ 1800366 w 1800366"/>
              <a:gd name="connsiteY2" fmla="*/ 516644 h 11312464"/>
              <a:gd name="connsiteX3" fmla="*/ 1800366 w 1800366"/>
              <a:gd name="connsiteY3" fmla="*/ 11269845 h 11312464"/>
              <a:gd name="connsiteX4" fmla="*/ 1386349 w 1800366"/>
              <a:gd name="connsiteY4" fmla="*/ 11269845 h 11312464"/>
              <a:gd name="connsiteX5" fmla="*/ 0 w 1800366"/>
              <a:gd name="connsiteY5" fmla="*/ 11312464 h 11312464"/>
              <a:gd name="connsiteX0" fmla="*/ 5555 w 1805921"/>
              <a:gd name="connsiteY0" fmla="*/ 11312464 h 11312464"/>
              <a:gd name="connsiteX1" fmla="*/ 1554974 w 1805921"/>
              <a:gd name="connsiteY1" fmla="*/ 10184128 h 11312464"/>
              <a:gd name="connsiteX2" fmla="*/ 1746706 w 1805921"/>
              <a:gd name="connsiteY2" fmla="*/ 2736195 h 11312464"/>
              <a:gd name="connsiteX3" fmla="*/ 1805921 w 1805921"/>
              <a:gd name="connsiteY3" fmla="*/ 516644 h 11312464"/>
              <a:gd name="connsiteX4" fmla="*/ 1805921 w 1805921"/>
              <a:gd name="connsiteY4" fmla="*/ 11269845 h 11312464"/>
              <a:gd name="connsiteX5" fmla="*/ 1391904 w 1805921"/>
              <a:gd name="connsiteY5" fmla="*/ 11269845 h 11312464"/>
              <a:gd name="connsiteX6" fmla="*/ 5555 w 1805921"/>
              <a:gd name="connsiteY6" fmla="*/ 11312464 h 11312464"/>
              <a:gd name="connsiteX0" fmla="*/ 3505 w 2644529"/>
              <a:gd name="connsiteY0" fmla="*/ 11282970 h 11282970"/>
              <a:gd name="connsiteX1" fmla="*/ 2393582 w 2644529"/>
              <a:gd name="connsiteY1" fmla="*/ 10184128 h 11282970"/>
              <a:gd name="connsiteX2" fmla="*/ 2585314 w 2644529"/>
              <a:gd name="connsiteY2" fmla="*/ 2736195 h 11282970"/>
              <a:gd name="connsiteX3" fmla="*/ 2644529 w 2644529"/>
              <a:gd name="connsiteY3" fmla="*/ 516644 h 11282970"/>
              <a:gd name="connsiteX4" fmla="*/ 2644529 w 2644529"/>
              <a:gd name="connsiteY4" fmla="*/ 11269845 h 11282970"/>
              <a:gd name="connsiteX5" fmla="*/ 2230512 w 2644529"/>
              <a:gd name="connsiteY5" fmla="*/ 11269845 h 11282970"/>
              <a:gd name="connsiteX6" fmla="*/ 3505 w 2644529"/>
              <a:gd name="connsiteY6" fmla="*/ 11282970 h 11282970"/>
              <a:gd name="connsiteX0" fmla="*/ 3505 w 2644529"/>
              <a:gd name="connsiteY0" fmla="*/ 10950522 h 10950522"/>
              <a:gd name="connsiteX1" fmla="*/ 2393582 w 2644529"/>
              <a:gd name="connsiteY1" fmla="*/ 9851680 h 10950522"/>
              <a:gd name="connsiteX2" fmla="*/ 2555820 w 2644529"/>
              <a:gd name="connsiteY2" fmla="*/ 8140873 h 10950522"/>
              <a:gd name="connsiteX3" fmla="*/ 2644529 w 2644529"/>
              <a:gd name="connsiteY3" fmla="*/ 184196 h 10950522"/>
              <a:gd name="connsiteX4" fmla="*/ 2644529 w 2644529"/>
              <a:gd name="connsiteY4" fmla="*/ 10937397 h 10950522"/>
              <a:gd name="connsiteX5" fmla="*/ 2230512 w 2644529"/>
              <a:gd name="connsiteY5" fmla="*/ 10937397 h 10950522"/>
              <a:gd name="connsiteX6" fmla="*/ 3505 w 2644529"/>
              <a:gd name="connsiteY6" fmla="*/ 10950522 h 10950522"/>
              <a:gd name="connsiteX0" fmla="*/ 3672 w 2644696"/>
              <a:gd name="connsiteY0" fmla="*/ 10950522 h 10950522"/>
              <a:gd name="connsiteX1" fmla="*/ 2290513 w 2644696"/>
              <a:gd name="connsiteY1" fmla="*/ 9792690 h 10950522"/>
              <a:gd name="connsiteX2" fmla="*/ 2555987 w 2644696"/>
              <a:gd name="connsiteY2" fmla="*/ 8140873 h 10950522"/>
              <a:gd name="connsiteX3" fmla="*/ 2644696 w 2644696"/>
              <a:gd name="connsiteY3" fmla="*/ 184196 h 10950522"/>
              <a:gd name="connsiteX4" fmla="*/ 2644696 w 2644696"/>
              <a:gd name="connsiteY4" fmla="*/ 10937397 h 10950522"/>
              <a:gd name="connsiteX5" fmla="*/ 2230679 w 2644696"/>
              <a:gd name="connsiteY5" fmla="*/ 10937397 h 10950522"/>
              <a:gd name="connsiteX6" fmla="*/ 3672 w 2644696"/>
              <a:gd name="connsiteY6" fmla="*/ 10950522 h 1095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4696" h="10950522">
                <a:moveTo>
                  <a:pt x="3672" y="10950522"/>
                </a:moveTo>
                <a:cubicBezTo>
                  <a:pt x="-99427" y="10671246"/>
                  <a:pt x="2000321" y="11222068"/>
                  <a:pt x="2290513" y="9792690"/>
                </a:cubicBezTo>
                <a:cubicBezTo>
                  <a:pt x="2580705" y="8363312"/>
                  <a:pt x="2383885" y="9653798"/>
                  <a:pt x="2555987" y="8140873"/>
                </a:cubicBezTo>
                <a:cubicBezTo>
                  <a:pt x="2575831" y="6385815"/>
                  <a:pt x="2617620" y="-1277408"/>
                  <a:pt x="2644696" y="184196"/>
                </a:cubicBezTo>
                <a:lnTo>
                  <a:pt x="2644696" y="10937397"/>
                </a:lnTo>
                <a:lnTo>
                  <a:pt x="2230679" y="10937397"/>
                </a:lnTo>
                <a:lnTo>
                  <a:pt x="3672" y="10950522"/>
                </a:lnTo>
                <a:close/>
              </a:path>
            </a:pathLst>
          </a:custGeom>
          <a:blipFill dpi="0" rotWithShape="1">
            <a:blip r:embed="rId2"/>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6" name="Rectangle 17">
            <a:extLst>
              <a:ext uri="{FF2B5EF4-FFF2-40B4-BE49-F238E27FC236}">
                <a16:creationId xmlns:a16="http://schemas.microsoft.com/office/drawing/2014/main" id="{4DE43E1C-63B6-40BF-B0A4-BBF28489A34B}"/>
              </a:ext>
            </a:extLst>
          </p:cNvPr>
          <p:cNvSpPr/>
          <p:nvPr/>
        </p:nvSpPr>
        <p:spPr>
          <a:xfrm rot="5400000" flipV="1">
            <a:off x="4718553" y="-40253"/>
            <a:ext cx="2644696" cy="10763980"/>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0 w 1800366"/>
              <a:gd name="connsiteY0" fmla="*/ 10795820 h 10795820"/>
              <a:gd name="connsiteX1" fmla="*/ 1800366 w 1800366"/>
              <a:gd name="connsiteY1" fmla="*/ 0 h 10795820"/>
              <a:gd name="connsiteX2" fmla="*/ 1800366 w 1800366"/>
              <a:gd name="connsiteY2" fmla="*/ 10753201 h 10795820"/>
              <a:gd name="connsiteX3" fmla="*/ 1386349 w 1800366"/>
              <a:gd name="connsiteY3" fmla="*/ 10753201 h 10795820"/>
              <a:gd name="connsiteX4" fmla="*/ 0 w 1800366"/>
              <a:gd name="connsiteY4" fmla="*/ 10795820 h 10795820"/>
              <a:gd name="connsiteX0" fmla="*/ 0 w 1800366"/>
              <a:gd name="connsiteY0" fmla="*/ 10795820 h 10795910"/>
              <a:gd name="connsiteX1" fmla="*/ 1800366 w 1800366"/>
              <a:gd name="connsiteY1" fmla="*/ 0 h 10795910"/>
              <a:gd name="connsiteX2" fmla="*/ 1800366 w 1800366"/>
              <a:gd name="connsiteY2" fmla="*/ 10753201 h 10795910"/>
              <a:gd name="connsiteX3" fmla="*/ 1386349 w 1800366"/>
              <a:gd name="connsiteY3" fmla="*/ 10753201 h 10795910"/>
              <a:gd name="connsiteX4" fmla="*/ 0 w 1800366"/>
              <a:gd name="connsiteY4" fmla="*/ 10795820 h 10795910"/>
              <a:gd name="connsiteX0" fmla="*/ 0 w 1807968"/>
              <a:gd name="connsiteY0" fmla="*/ 11335351 h 11335351"/>
              <a:gd name="connsiteX1" fmla="*/ 1608413 w 1807968"/>
              <a:gd name="connsiteY1" fmla="*/ 2655841 h 11335351"/>
              <a:gd name="connsiteX2" fmla="*/ 1800366 w 1807968"/>
              <a:gd name="connsiteY2" fmla="*/ 539531 h 11335351"/>
              <a:gd name="connsiteX3" fmla="*/ 1800366 w 1807968"/>
              <a:gd name="connsiteY3" fmla="*/ 11292732 h 11335351"/>
              <a:gd name="connsiteX4" fmla="*/ 1386349 w 1807968"/>
              <a:gd name="connsiteY4" fmla="*/ 11292732 h 11335351"/>
              <a:gd name="connsiteX5" fmla="*/ 0 w 1807968"/>
              <a:gd name="connsiteY5" fmla="*/ 11335351 h 11335351"/>
              <a:gd name="connsiteX0" fmla="*/ 0 w 1807968"/>
              <a:gd name="connsiteY0" fmla="*/ 11335351 h 11335351"/>
              <a:gd name="connsiteX1" fmla="*/ 1608413 w 1807968"/>
              <a:gd name="connsiteY1" fmla="*/ 2655841 h 11335351"/>
              <a:gd name="connsiteX2" fmla="*/ 1800366 w 1807968"/>
              <a:gd name="connsiteY2" fmla="*/ 539531 h 11335351"/>
              <a:gd name="connsiteX3" fmla="*/ 1800366 w 1807968"/>
              <a:gd name="connsiteY3" fmla="*/ 11292732 h 11335351"/>
              <a:gd name="connsiteX4" fmla="*/ 1386349 w 1807968"/>
              <a:gd name="connsiteY4" fmla="*/ 11292732 h 11335351"/>
              <a:gd name="connsiteX5" fmla="*/ 0 w 1807968"/>
              <a:gd name="connsiteY5" fmla="*/ 11335351 h 11335351"/>
              <a:gd name="connsiteX0" fmla="*/ 0 w 1884673"/>
              <a:gd name="connsiteY0" fmla="*/ 11318662 h 11318662"/>
              <a:gd name="connsiteX1" fmla="*/ 1741151 w 1884673"/>
              <a:gd name="connsiteY1" fmla="*/ 2742393 h 11318662"/>
              <a:gd name="connsiteX2" fmla="*/ 1800366 w 1884673"/>
              <a:gd name="connsiteY2" fmla="*/ 522842 h 11318662"/>
              <a:gd name="connsiteX3" fmla="*/ 1800366 w 1884673"/>
              <a:gd name="connsiteY3" fmla="*/ 11276043 h 11318662"/>
              <a:gd name="connsiteX4" fmla="*/ 1386349 w 1884673"/>
              <a:gd name="connsiteY4" fmla="*/ 11276043 h 11318662"/>
              <a:gd name="connsiteX5" fmla="*/ 0 w 1884673"/>
              <a:gd name="connsiteY5" fmla="*/ 11318662 h 11318662"/>
              <a:gd name="connsiteX0" fmla="*/ 0 w 1800366"/>
              <a:gd name="connsiteY0" fmla="*/ 11312464 h 11312464"/>
              <a:gd name="connsiteX1" fmla="*/ 1741151 w 1800366"/>
              <a:gd name="connsiteY1" fmla="*/ 2736195 h 11312464"/>
              <a:gd name="connsiteX2" fmla="*/ 1800366 w 1800366"/>
              <a:gd name="connsiteY2" fmla="*/ 516644 h 11312464"/>
              <a:gd name="connsiteX3" fmla="*/ 1800366 w 1800366"/>
              <a:gd name="connsiteY3" fmla="*/ 11269845 h 11312464"/>
              <a:gd name="connsiteX4" fmla="*/ 1386349 w 1800366"/>
              <a:gd name="connsiteY4" fmla="*/ 11269845 h 11312464"/>
              <a:gd name="connsiteX5" fmla="*/ 0 w 1800366"/>
              <a:gd name="connsiteY5" fmla="*/ 11312464 h 11312464"/>
              <a:gd name="connsiteX0" fmla="*/ 5555 w 1805921"/>
              <a:gd name="connsiteY0" fmla="*/ 11312464 h 11312464"/>
              <a:gd name="connsiteX1" fmla="*/ 1554974 w 1805921"/>
              <a:gd name="connsiteY1" fmla="*/ 10184128 h 11312464"/>
              <a:gd name="connsiteX2" fmla="*/ 1746706 w 1805921"/>
              <a:gd name="connsiteY2" fmla="*/ 2736195 h 11312464"/>
              <a:gd name="connsiteX3" fmla="*/ 1805921 w 1805921"/>
              <a:gd name="connsiteY3" fmla="*/ 516644 h 11312464"/>
              <a:gd name="connsiteX4" fmla="*/ 1805921 w 1805921"/>
              <a:gd name="connsiteY4" fmla="*/ 11269845 h 11312464"/>
              <a:gd name="connsiteX5" fmla="*/ 1391904 w 1805921"/>
              <a:gd name="connsiteY5" fmla="*/ 11269845 h 11312464"/>
              <a:gd name="connsiteX6" fmla="*/ 5555 w 1805921"/>
              <a:gd name="connsiteY6" fmla="*/ 11312464 h 11312464"/>
              <a:gd name="connsiteX0" fmla="*/ 3505 w 2644529"/>
              <a:gd name="connsiteY0" fmla="*/ 11282970 h 11282970"/>
              <a:gd name="connsiteX1" fmla="*/ 2393582 w 2644529"/>
              <a:gd name="connsiteY1" fmla="*/ 10184128 h 11282970"/>
              <a:gd name="connsiteX2" fmla="*/ 2585314 w 2644529"/>
              <a:gd name="connsiteY2" fmla="*/ 2736195 h 11282970"/>
              <a:gd name="connsiteX3" fmla="*/ 2644529 w 2644529"/>
              <a:gd name="connsiteY3" fmla="*/ 516644 h 11282970"/>
              <a:gd name="connsiteX4" fmla="*/ 2644529 w 2644529"/>
              <a:gd name="connsiteY4" fmla="*/ 11269845 h 11282970"/>
              <a:gd name="connsiteX5" fmla="*/ 2230512 w 2644529"/>
              <a:gd name="connsiteY5" fmla="*/ 11269845 h 11282970"/>
              <a:gd name="connsiteX6" fmla="*/ 3505 w 2644529"/>
              <a:gd name="connsiteY6" fmla="*/ 11282970 h 11282970"/>
              <a:gd name="connsiteX0" fmla="*/ 3505 w 2644529"/>
              <a:gd name="connsiteY0" fmla="*/ 10950522 h 10950522"/>
              <a:gd name="connsiteX1" fmla="*/ 2393582 w 2644529"/>
              <a:gd name="connsiteY1" fmla="*/ 9851680 h 10950522"/>
              <a:gd name="connsiteX2" fmla="*/ 2555820 w 2644529"/>
              <a:gd name="connsiteY2" fmla="*/ 8140873 h 10950522"/>
              <a:gd name="connsiteX3" fmla="*/ 2644529 w 2644529"/>
              <a:gd name="connsiteY3" fmla="*/ 184196 h 10950522"/>
              <a:gd name="connsiteX4" fmla="*/ 2644529 w 2644529"/>
              <a:gd name="connsiteY4" fmla="*/ 10937397 h 10950522"/>
              <a:gd name="connsiteX5" fmla="*/ 2230512 w 2644529"/>
              <a:gd name="connsiteY5" fmla="*/ 10937397 h 10950522"/>
              <a:gd name="connsiteX6" fmla="*/ 3505 w 2644529"/>
              <a:gd name="connsiteY6" fmla="*/ 10950522 h 10950522"/>
              <a:gd name="connsiteX0" fmla="*/ 3672 w 2644696"/>
              <a:gd name="connsiteY0" fmla="*/ 10950522 h 10950522"/>
              <a:gd name="connsiteX1" fmla="*/ 2290513 w 2644696"/>
              <a:gd name="connsiteY1" fmla="*/ 9792690 h 10950522"/>
              <a:gd name="connsiteX2" fmla="*/ 2555987 w 2644696"/>
              <a:gd name="connsiteY2" fmla="*/ 8140873 h 10950522"/>
              <a:gd name="connsiteX3" fmla="*/ 2644696 w 2644696"/>
              <a:gd name="connsiteY3" fmla="*/ 184196 h 10950522"/>
              <a:gd name="connsiteX4" fmla="*/ 2644696 w 2644696"/>
              <a:gd name="connsiteY4" fmla="*/ 10937397 h 10950522"/>
              <a:gd name="connsiteX5" fmla="*/ 2230679 w 2644696"/>
              <a:gd name="connsiteY5" fmla="*/ 10937397 h 10950522"/>
              <a:gd name="connsiteX6" fmla="*/ 3672 w 2644696"/>
              <a:gd name="connsiteY6" fmla="*/ 10950522 h 1095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4696" h="10950522">
                <a:moveTo>
                  <a:pt x="3672" y="10950522"/>
                </a:moveTo>
                <a:cubicBezTo>
                  <a:pt x="-99427" y="10671246"/>
                  <a:pt x="2000321" y="11222068"/>
                  <a:pt x="2290513" y="9792690"/>
                </a:cubicBezTo>
                <a:cubicBezTo>
                  <a:pt x="2580705" y="8363312"/>
                  <a:pt x="2383885" y="9653798"/>
                  <a:pt x="2555987" y="8140873"/>
                </a:cubicBezTo>
                <a:cubicBezTo>
                  <a:pt x="2575831" y="6385815"/>
                  <a:pt x="2617620" y="-1277408"/>
                  <a:pt x="2644696" y="184196"/>
                </a:cubicBezTo>
                <a:lnTo>
                  <a:pt x="2644696" y="10937397"/>
                </a:lnTo>
                <a:lnTo>
                  <a:pt x="2230679" y="10937397"/>
                </a:lnTo>
                <a:lnTo>
                  <a:pt x="3672" y="10950522"/>
                </a:lnTo>
                <a:close/>
              </a:path>
            </a:pathLst>
          </a:custGeom>
          <a:blipFill dpi="0" rotWithShape="1">
            <a:blip r:embed="rId2"/>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5" name="Imagen 4">
            <a:extLst>
              <a:ext uri="{FF2B5EF4-FFF2-40B4-BE49-F238E27FC236}">
                <a16:creationId xmlns:a16="http://schemas.microsoft.com/office/drawing/2014/main" id="{75D2CA11-F5AC-47F0-B623-45191253CFC6}"/>
              </a:ext>
            </a:extLst>
          </p:cNvPr>
          <p:cNvPicPr>
            <a:picLocks noChangeAspect="1"/>
          </p:cNvPicPr>
          <p:nvPr/>
        </p:nvPicPr>
        <p:blipFill rotWithShape="1">
          <a:blip r:embed="rId3"/>
          <a:srcRect l="2161" t="28870" r="14563" b="36343"/>
          <a:stretch/>
        </p:blipFill>
        <p:spPr>
          <a:xfrm>
            <a:off x="356393" y="1808175"/>
            <a:ext cx="11440458" cy="32754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917788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86">
            <a:extLst>
              <a:ext uri="{FF2B5EF4-FFF2-40B4-BE49-F238E27FC236}">
                <a16:creationId xmlns:a16="http://schemas.microsoft.com/office/drawing/2014/main" id="{046C33D4-7774-43D7-86E7-5D578D510E36}"/>
              </a:ext>
            </a:extLst>
          </p:cNvPr>
          <p:cNvGrpSpPr/>
          <p:nvPr/>
        </p:nvGrpSpPr>
        <p:grpSpPr>
          <a:xfrm>
            <a:off x="0" y="0"/>
            <a:ext cx="12192000" cy="6858000"/>
            <a:chOff x="0" y="0"/>
            <a:chExt cx="12192000" cy="6858000"/>
          </a:xfrm>
        </p:grpSpPr>
        <p:sp>
          <p:nvSpPr>
            <p:cNvPr id="5" name="Rectángulo: esquinas redondeadas 12">
              <a:extLst>
                <a:ext uri="{FF2B5EF4-FFF2-40B4-BE49-F238E27FC236}">
                  <a16:creationId xmlns:a16="http://schemas.microsoft.com/office/drawing/2014/main" id="{AA864F84-4612-4072-8CC5-7ED2F2A3B7EE}"/>
                </a:ext>
              </a:extLst>
            </p:cNvPr>
            <p:cNvSpPr/>
            <p:nvPr/>
          </p:nvSpPr>
          <p:spPr>
            <a:xfrm>
              <a:off x="0" y="0"/>
              <a:ext cx="12192000" cy="6858000"/>
            </a:xfrm>
            <a:prstGeom prst="roundRect">
              <a:avLst>
                <a:gd name="adj" fmla="val 8257"/>
              </a:avLst>
            </a:prstGeom>
            <a:solidFill>
              <a:srgbClr val="14AC79"/>
            </a:solidFill>
            <a:ln>
              <a:noFill/>
            </a:ln>
            <a:scene3d>
              <a:camera prst="orthographicFront"/>
              <a:lightRig rig="threePt" dir="t"/>
            </a:scene3d>
            <a:sp3d prstMaterial="metal">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esquinas redondeadas 74">
              <a:extLst>
                <a:ext uri="{FF2B5EF4-FFF2-40B4-BE49-F238E27FC236}">
                  <a16:creationId xmlns:a16="http://schemas.microsoft.com/office/drawing/2014/main" id="{B5712B76-B639-47B9-AE8A-471D6E75C821}"/>
                </a:ext>
              </a:extLst>
            </p:cNvPr>
            <p:cNvSpPr/>
            <p:nvPr/>
          </p:nvSpPr>
          <p:spPr>
            <a:xfrm>
              <a:off x="85380" y="90000"/>
              <a:ext cx="12013200" cy="6678000"/>
            </a:xfrm>
            <a:prstGeom prst="roundRect">
              <a:avLst>
                <a:gd name="adj" fmla="val 825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Rectángulo: esquinas redondeadas 75">
              <a:extLst>
                <a:ext uri="{FF2B5EF4-FFF2-40B4-BE49-F238E27FC236}">
                  <a16:creationId xmlns:a16="http://schemas.microsoft.com/office/drawing/2014/main" id="{578844BF-2A98-434F-B029-92B066CE2D69}"/>
                </a:ext>
              </a:extLst>
            </p:cNvPr>
            <p:cNvSpPr/>
            <p:nvPr/>
          </p:nvSpPr>
          <p:spPr>
            <a:xfrm>
              <a:off x="721073" y="180000"/>
              <a:ext cx="10753200" cy="6498000"/>
            </a:xfrm>
            <a:prstGeom prst="roundRect">
              <a:avLst>
                <a:gd name="adj" fmla="val 0"/>
              </a:avLst>
            </a:prstGeom>
            <a:solidFill>
              <a:srgbClr val="00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Rectángulo: esquinas redondeadas 17">
              <a:extLst>
                <a:ext uri="{FF2B5EF4-FFF2-40B4-BE49-F238E27FC236}">
                  <a16:creationId xmlns:a16="http://schemas.microsoft.com/office/drawing/2014/main" id="{E6A040D6-4E20-427B-B6D8-55651DC23BFA}"/>
                </a:ext>
              </a:extLst>
            </p:cNvPr>
            <p:cNvSpPr/>
            <p:nvPr/>
          </p:nvSpPr>
          <p:spPr>
            <a:xfrm>
              <a:off x="285407" y="1989000"/>
              <a:ext cx="235639" cy="2880000"/>
            </a:xfrm>
            <a:prstGeom prst="roundRect">
              <a:avLst>
                <a:gd name="adj" fmla="val 50000"/>
              </a:avLst>
            </a:prstGeom>
            <a:pattFill prst="openDmnd">
              <a:fgClr>
                <a:schemeClr val="tx1">
                  <a:lumMod val="95000"/>
                  <a:lumOff val="5000"/>
                </a:schemeClr>
              </a:fgClr>
              <a:bgClr>
                <a:schemeClr val="bg2">
                  <a:lumMod val="25000"/>
                </a:schemeClr>
              </a:bgClr>
            </a:pattFill>
            <a:ln>
              <a:solidFill>
                <a:schemeClr val="tx1"/>
              </a:solidFill>
            </a:ln>
            <a:effectLst>
              <a:innerShdw blurRad="114300" dist="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Elipse 76">
              <a:extLst>
                <a:ext uri="{FF2B5EF4-FFF2-40B4-BE49-F238E27FC236}">
                  <a16:creationId xmlns:a16="http://schemas.microsoft.com/office/drawing/2014/main" id="{8534307E-F83F-43AD-973D-6A391A86AC2A}"/>
                </a:ext>
              </a:extLst>
            </p:cNvPr>
            <p:cNvSpPr/>
            <p:nvPr/>
          </p:nvSpPr>
          <p:spPr>
            <a:xfrm>
              <a:off x="277226" y="769500"/>
              <a:ext cx="252000" cy="2520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Elipse 21">
              <a:extLst>
                <a:ext uri="{FF2B5EF4-FFF2-40B4-BE49-F238E27FC236}">
                  <a16:creationId xmlns:a16="http://schemas.microsoft.com/office/drawing/2014/main" id="{10013391-AF14-4F58-A90B-D138E6E5DEA1}"/>
                </a:ext>
              </a:extLst>
            </p:cNvPr>
            <p:cNvSpPr/>
            <p:nvPr/>
          </p:nvSpPr>
          <p:spPr>
            <a:xfrm>
              <a:off x="368765" y="859500"/>
              <a:ext cx="72000" cy="72000"/>
            </a:xfrm>
            <a:prstGeom prst="ellipse">
              <a:avLst/>
            </a:prstGeom>
            <a:gradFill flip="none" rotWithShape="1">
              <a:gsLst>
                <a:gs pos="34000">
                  <a:srgbClr val="7030A0"/>
                </a:gs>
                <a:gs pos="85000">
                  <a:srgbClr val="FF0000"/>
                </a:gs>
                <a:gs pos="8000">
                  <a:schemeClr val="accent5"/>
                </a:gs>
                <a:gs pos="55000">
                  <a:srgbClr val="BB0D9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Rectángulo: esquinas redondeadas 23">
              <a:extLst>
                <a:ext uri="{FF2B5EF4-FFF2-40B4-BE49-F238E27FC236}">
                  <a16:creationId xmlns:a16="http://schemas.microsoft.com/office/drawing/2014/main" id="{358D9D59-B699-439E-BC6C-DF3F415A88CF}"/>
                </a:ext>
              </a:extLst>
            </p:cNvPr>
            <p:cNvSpPr/>
            <p:nvPr/>
          </p:nvSpPr>
          <p:spPr>
            <a:xfrm>
              <a:off x="11606426" y="3249000"/>
              <a:ext cx="360000" cy="360000"/>
            </a:xfrm>
            <a:prstGeom prst="roundRect">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Triángulo isósceles 82">
              <a:extLst>
                <a:ext uri="{FF2B5EF4-FFF2-40B4-BE49-F238E27FC236}">
                  <a16:creationId xmlns:a16="http://schemas.microsoft.com/office/drawing/2014/main" id="{CC6C7F7B-5AE6-4874-9E16-8613FD97E6EE}"/>
                </a:ext>
              </a:extLst>
            </p:cNvPr>
            <p:cNvSpPr/>
            <p:nvPr/>
          </p:nvSpPr>
          <p:spPr>
            <a:xfrm flipV="1">
              <a:off x="11605290" y="5020892"/>
              <a:ext cx="360000" cy="360000"/>
            </a:xfrm>
            <a:prstGeom prst="triangl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3" name="Grupo 85">
              <a:extLst>
                <a:ext uri="{FF2B5EF4-FFF2-40B4-BE49-F238E27FC236}">
                  <a16:creationId xmlns:a16="http://schemas.microsoft.com/office/drawing/2014/main" id="{75A76253-A0C1-4FAE-9317-5F1A5F308BCE}"/>
                </a:ext>
              </a:extLst>
            </p:cNvPr>
            <p:cNvGrpSpPr/>
            <p:nvPr/>
          </p:nvGrpSpPr>
          <p:grpSpPr>
            <a:xfrm>
              <a:off x="11651050" y="1387108"/>
              <a:ext cx="263858" cy="450000"/>
              <a:chOff x="10620654" y="1322776"/>
              <a:chExt cx="263858" cy="450000"/>
            </a:xfrm>
          </p:grpSpPr>
          <p:sp>
            <p:nvSpPr>
              <p:cNvPr id="14" name="Rectángulo 83">
                <a:extLst>
                  <a:ext uri="{FF2B5EF4-FFF2-40B4-BE49-F238E27FC236}">
                    <a16:creationId xmlns:a16="http://schemas.microsoft.com/office/drawing/2014/main" id="{BBA839DE-A195-4D0C-9568-686633670519}"/>
                  </a:ext>
                </a:extLst>
              </p:cNvPr>
              <p:cNvSpPr/>
              <p:nvPr/>
            </p:nvSpPr>
            <p:spPr>
              <a:xfrm>
                <a:off x="10620654" y="132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15" name="Rectángulo 84">
                <a:extLst>
                  <a:ext uri="{FF2B5EF4-FFF2-40B4-BE49-F238E27FC236}">
                    <a16:creationId xmlns:a16="http://schemas.microsoft.com/office/drawing/2014/main" id="{E2CE3146-3883-40D1-B073-7B750B331873}"/>
                  </a:ext>
                </a:extLst>
              </p:cNvPr>
              <p:cNvSpPr/>
              <p:nvPr/>
            </p:nvSpPr>
            <p:spPr>
              <a:xfrm>
                <a:off x="10704512" y="141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grpSp>
      </p:grpSp>
      <p:sp>
        <p:nvSpPr>
          <p:cNvPr id="35" name="Rectangle 34">
            <a:extLst>
              <a:ext uri="{FF2B5EF4-FFF2-40B4-BE49-F238E27FC236}">
                <a16:creationId xmlns:a16="http://schemas.microsoft.com/office/drawing/2014/main" id="{DB21BAEB-0A5A-4CE3-84A5-6E298F50B32A}"/>
              </a:ext>
            </a:extLst>
          </p:cNvPr>
          <p:cNvSpPr/>
          <p:nvPr/>
        </p:nvSpPr>
        <p:spPr>
          <a:xfrm rot="16200000">
            <a:off x="5700817" y="-4805443"/>
            <a:ext cx="782325" cy="10753201"/>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367510 w 781527"/>
              <a:gd name="connsiteY0" fmla="*/ 0 h 10753201"/>
              <a:gd name="connsiteX1" fmla="*/ 781527 w 781527"/>
              <a:gd name="connsiteY1" fmla="*/ 0 h 10753201"/>
              <a:gd name="connsiteX2" fmla="*/ 781527 w 781527"/>
              <a:gd name="connsiteY2" fmla="*/ 10753201 h 10753201"/>
              <a:gd name="connsiteX3" fmla="*/ 367510 w 781527"/>
              <a:gd name="connsiteY3" fmla="*/ 10753201 h 10753201"/>
              <a:gd name="connsiteX4" fmla="*/ 55 w 781527"/>
              <a:gd name="connsiteY4" fmla="*/ 771860 h 10753201"/>
              <a:gd name="connsiteX5" fmla="*/ 367510 w 781527"/>
              <a:gd name="connsiteY5" fmla="*/ 0 h 10753201"/>
              <a:gd name="connsiteX0" fmla="*/ 368308 w 782325"/>
              <a:gd name="connsiteY0" fmla="*/ 0 h 10753201"/>
              <a:gd name="connsiteX1" fmla="*/ 782325 w 782325"/>
              <a:gd name="connsiteY1" fmla="*/ 0 h 10753201"/>
              <a:gd name="connsiteX2" fmla="*/ 782325 w 782325"/>
              <a:gd name="connsiteY2" fmla="*/ 10753201 h 10753201"/>
              <a:gd name="connsiteX3" fmla="*/ 368308 w 782325"/>
              <a:gd name="connsiteY3" fmla="*/ 10753201 h 10753201"/>
              <a:gd name="connsiteX4" fmla="*/ 649782 w 782325"/>
              <a:gd name="connsiteY4" fmla="*/ 3544557 h 10753201"/>
              <a:gd name="connsiteX5" fmla="*/ 853 w 782325"/>
              <a:gd name="connsiteY5" fmla="*/ 771860 h 10753201"/>
              <a:gd name="connsiteX6" fmla="*/ 368308 w 782325"/>
              <a:gd name="connsiteY6" fmla="*/ 0 h 1075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2325" h="10753201">
                <a:moveTo>
                  <a:pt x="368308" y="0"/>
                </a:moveTo>
                <a:lnTo>
                  <a:pt x="782325" y="0"/>
                </a:lnTo>
                <a:lnTo>
                  <a:pt x="782325" y="10753201"/>
                </a:lnTo>
                <a:lnTo>
                  <a:pt x="368308" y="10753201"/>
                </a:lnTo>
                <a:cubicBezTo>
                  <a:pt x="272475" y="9935218"/>
                  <a:pt x="711025" y="5208114"/>
                  <a:pt x="649782" y="3544557"/>
                </a:cubicBezTo>
                <a:cubicBezTo>
                  <a:pt x="588540" y="1881000"/>
                  <a:pt x="-25977" y="1746078"/>
                  <a:pt x="853" y="771860"/>
                </a:cubicBezTo>
                <a:lnTo>
                  <a:pt x="368308" y="0"/>
                </a:lnTo>
                <a:close/>
              </a:path>
            </a:pathLst>
          </a:custGeom>
          <a:blipFill dpi="0" rotWithShape="1">
            <a:blip r:embed="rId2"/>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6" name="Rectangle 35">
            <a:extLst>
              <a:ext uri="{FF2B5EF4-FFF2-40B4-BE49-F238E27FC236}">
                <a16:creationId xmlns:a16="http://schemas.microsoft.com/office/drawing/2014/main" id="{E65D566B-0135-4AEA-B1B3-FE98CD638166}"/>
              </a:ext>
            </a:extLst>
          </p:cNvPr>
          <p:cNvSpPr/>
          <p:nvPr/>
        </p:nvSpPr>
        <p:spPr>
          <a:xfrm rot="5400000" flipV="1">
            <a:off x="5847501" y="1056923"/>
            <a:ext cx="488957" cy="10753201"/>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380180 w 794197"/>
              <a:gd name="connsiteY0" fmla="*/ 0 h 10753201"/>
              <a:gd name="connsiteX1" fmla="*/ 794197 w 794197"/>
              <a:gd name="connsiteY1" fmla="*/ 0 h 10753201"/>
              <a:gd name="connsiteX2" fmla="*/ 794197 w 794197"/>
              <a:gd name="connsiteY2" fmla="*/ 10753201 h 10753201"/>
              <a:gd name="connsiteX3" fmla="*/ 380180 w 794197"/>
              <a:gd name="connsiteY3" fmla="*/ 10753201 h 10753201"/>
              <a:gd name="connsiteX4" fmla="*/ 380180 w 794197"/>
              <a:gd name="connsiteY4" fmla="*/ 0 h 10753201"/>
              <a:gd name="connsiteX0" fmla="*/ 629264 w 1043281"/>
              <a:gd name="connsiteY0" fmla="*/ 0 h 10753201"/>
              <a:gd name="connsiteX1" fmla="*/ 1043281 w 1043281"/>
              <a:gd name="connsiteY1" fmla="*/ 0 h 10753201"/>
              <a:gd name="connsiteX2" fmla="*/ 1043281 w 1043281"/>
              <a:gd name="connsiteY2" fmla="*/ 10753201 h 10753201"/>
              <a:gd name="connsiteX3" fmla="*/ 629264 w 1043281"/>
              <a:gd name="connsiteY3" fmla="*/ 10753201 h 10753201"/>
              <a:gd name="connsiteX4" fmla="*/ 629264 w 1043281"/>
              <a:gd name="connsiteY4" fmla="*/ 0 h 10753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281" h="10753201">
                <a:moveTo>
                  <a:pt x="629264" y="0"/>
                </a:moveTo>
                <a:lnTo>
                  <a:pt x="1043281" y="0"/>
                </a:lnTo>
                <a:lnTo>
                  <a:pt x="1043281" y="10753201"/>
                </a:lnTo>
                <a:lnTo>
                  <a:pt x="629264" y="10753201"/>
                </a:lnTo>
                <a:cubicBezTo>
                  <a:pt x="629264" y="7168801"/>
                  <a:pt x="-786582" y="369251"/>
                  <a:pt x="629264" y="0"/>
                </a:cubicBezTo>
                <a:close/>
              </a:path>
            </a:pathLst>
          </a:custGeom>
          <a:blipFill dpi="0" rotWithShape="1">
            <a:blip r:embed="rId2"/>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8" name="Group 1">
            <a:extLst>
              <a:ext uri="{FF2B5EF4-FFF2-40B4-BE49-F238E27FC236}">
                <a16:creationId xmlns:a16="http://schemas.microsoft.com/office/drawing/2014/main" id="{F66BB444-E151-458D-A028-DF634818FA1F}"/>
              </a:ext>
            </a:extLst>
          </p:cNvPr>
          <p:cNvGrpSpPr/>
          <p:nvPr/>
        </p:nvGrpSpPr>
        <p:grpSpPr>
          <a:xfrm>
            <a:off x="721072" y="293740"/>
            <a:ext cx="3427265" cy="1078520"/>
            <a:chOff x="1220274" y="2060847"/>
            <a:chExt cx="4219756" cy="1078520"/>
          </a:xfrm>
        </p:grpSpPr>
        <p:sp>
          <p:nvSpPr>
            <p:cNvPr id="19" name="Parallelogram 38">
              <a:extLst>
                <a:ext uri="{FF2B5EF4-FFF2-40B4-BE49-F238E27FC236}">
                  <a16:creationId xmlns:a16="http://schemas.microsoft.com/office/drawing/2014/main" id="{38EE3501-1C56-4A71-B6B7-0129673511B1}"/>
                </a:ext>
              </a:extLst>
            </p:cNvPr>
            <p:cNvSpPr/>
            <p:nvPr/>
          </p:nvSpPr>
          <p:spPr>
            <a:xfrm rot="16200000">
              <a:off x="1008463" y="2272658"/>
              <a:ext cx="834851" cy="411230"/>
            </a:xfrm>
            <a:prstGeom prst="parallelogram">
              <a:avLst>
                <a:gd name="adj" fmla="val 44901"/>
              </a:avLst>
            </a:prstGeom>
            <a:pattFill prst="lgConfetti">
              <a:fgClr>
                <a:schemeClr val="bg2">
                  <a:lumMod val="25000"/>
                </a:schemeClr>
              </a:fgClr>
              <a:bgClr>
                <a:schemeClr val="bg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20" name="Rectangle 56">
              <a:extLst>
                <a:ext uri="{FF2B5EF4-FFF2-40B4-BE49-F238E27FC236}">
                  <a16:creationId xmlns:a16="http://schemas.microsoft.com/office/drawing/2014/main" id="{B577006B-C8EA-43AA-9B39-49A2171AB14A}"/>
                </a:ext>
              </a:extLst>
            </p:cNvPr>
            <p:cNvSpPr/>
            <p:nvPr/>
          </p:nvSpPr>
          <p:spPr>
            <a:xfrm>
              <a:off x="1567969" y="2248973"/>
              <a:ext cx="3108972" cy="646724"/>
            </a:xfrm>
            <a:prstGeom prst="rect">
              <a:avLst/>
            </a:prstGeom>
            <a:pattFill prst="lgConfetti">
              <a:fgClr>
                <a:schemeClr val="bg2">
                  <a:lumMod val="25000"/>
                </a:schemeClr>
              </a:fgClr>
              <a:bgClr>
                <a:srgbClr val="A2AFC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21" name="Rectangle 57">
              <a:extLst>
                <a:ext uri="{FF2B5EF4-FFF2-40B4-BE49-F238E27FC236}">
                  <a16:creationId xmlns:a16="http://schemas.microsoft.com/office/drawing/2014/main" id="{78C4E42B-4C99-418C-84AC-FE2A09C6527F}"/>
                </a:ext>
              </a:extLst>
            </p:cNvPr>
            <p:cNvSpPr/>
            <p:nvPr/>
          </p:nvSpPr>
          <p:spPr>
            <a:xfrm>
              <a:off x="1758778" y="2418072"/>
              <a:ext cx="3681252" cy="721295"/>
            </a:xfrm>
            <a:prstGeom prst="rect">
              <a:avLst/>
            </a:prstGeom>
            <a:gradFill>
              <a:gsLst>
                <a:gs pos="2000">
                  <a:srgbClr val="1B4C5B"/>
                </a:gs>
                <a:gs pos="51000">
                  <a:srgbClr val="26697E"/>
                </a:gs>
                <a:gs pos="100000">
                  <a:srgbClr val="2E99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800" b="1" dirty="0">
                  <a:latin typeface="DK Breakfast Burrito" panose="02000000000000000000" pitchFamily="50" charset="0"/>
                  <a:ea typeface="ChildsWish" panose="02000603000000000000" pitchFamily="2" charset="0"/>
                  <a:cs typeface="Angie Atore" panose="00000400000000000000" pitchFamily="2" charset="-79"/>
                </a:rPr>
                <a:t>Créditos</a:t>
              </a:r>
              <a:endParaRPr lang="es-MX" sz="4000" b="1" dirty="0">
                <a:latin typeface="DK Breakfast Burrito" panose="02000000000000000000" pitchFamily="50" charset="0"/>
                <a:ea typeface="ChildsWish" panose="02000603000000000000" pitchFamily="2" charset="0"/>
                <a:cs typeface="Angie Atore" panose="00000400000000000000" pitchFamily="2" charset="-79"/>
              </a:endParaRPr>
            </a:p>
          </p:txBody>
        </p:sp>
      </p:grpSp>
      <p:sp>
        <p:nvSpPr>
          <p:cNvPr id="2" name="CuadroTexto 1">
            <a:extLst>
              <a:ext uri="{FF2B5EF4-FFF2-40B4-BE49-F238E27FC236}">
                <a16:creationId xmlns:a16="http://schemas.microsoft.com/office/drawing/2014/main" id="{32E67259-EB09-417E-AD4A-BF4EE074B06A}"/>
              </a:ext>
            </a:extLst>
          </p:cNvPr>
          <p:cNvSpPr txBox="1"/>
          <p:nvPr/>
        </p:nvSpPr>
        <p:spPr>
          <a:xfrm>
            <a:off x="1255764" y="1772241"/>
            <a:ext cx="9793088" cy="1631216"/>
          </a:xfrm>
          <a:prstGeom prst="rect">
            <a:avLst/>
          </a:prstGeom>
          <a:noFill/>
        </p:spPr>
        <p:txBody>
          <a:bodyPr wrap="square" rtlCol="0">
            <a:spAutoFit/>
          </a:bodyPr>
          <a:lstStyle/>
          <a:p>
            <a:pPr algn="just"/>
            <a:r>
              <a:rPr lang="es-MX" sz="2000" dirty="0">
                <a:solidFill>
                  <a:schemeClr val="bg1"/>
                </a:solidFill>
              </a:rPr>
              <a:t>Para el desarrollo de este sistema se utilizaron recursos gratuitos de diferentes fuentes:</a:t>
            </a:r>
          </a:p>
          <a:p>
            <a:pPr algn="just"/>
            <a:endParaRPr lang="es-MX" sz="2000" dirty="0">
              <a:solidFill>
                <a:schemeClr val="bg1"/>
              </a:solidFill>
            </a:endParaRPr>
          </a:p>
          <a:p>
            <a:pPr marL="342900" indent="-342900" algn="just">
              <a:buFont typeface="Arial" panose="020B0604020202020204" pitchFamily="34" charset="0"/>
              <a:buChar char="•"/>
            </a:pPr>
            <a:r>
              <a:rPr lang="es-MX" sz="2000" b="1" dirty="0">
                <a:solidFill>
                  <a:schemeClr val="bg1"/>
                </a:solidFill>
              </a:rPr>
              <a:t>Audios y música:</a:t>
            </a:r>
            <a:r>
              <a:rPr lang="es-MX" sz="2000" dirty="0">
                <a:solidFill>
                  <a:schemeClr val="bg1"/>
                </a:solidFill>
              </a:rPr>
              <a:t> </a:t>
            </a:r>
            <a:r>
              <a:rPr lang="es-MX" sz="2000" dirty="0">
                <a:solidFill>
                  <a:schemeClr val="bg1"/>
                </a:solidFill>
                <a:hlinkClick r:id="rId3"/>
              </a:rPr>
              <a:t>www.youtube.com/audiolibrary/music</a:t>
            </a:r>
            <a:r>
              <a:rPr lang="es-MX" sz="2000" dirty="0">
                <a:solidFill>
                  <a:schemeClr val="bg1"/>
                </a:solidFill>
              </a:rPr>
              <a:t> y </a:t>
            </a:r>
            <a:r>
              <a:rPr lang="es-MX" sz="2000" dirty="0" err="1">
                <a:solidFill>
                  <a:schemeClr val="bg1"/>
                </a:solidFill>
              </a:rPr>
              <a:t>Asset</a:t>
            </a:r>
            <a:r>
              <a:rPr lang="es-MX" sz="2000" dirty="0">
                <a:solidFill>
                  <a:schemeClr val="bg1"/>
                </a:solidFill>
              </a:rPr>
              <a:t> Store</a:t>
            </a:r>
          </a:p>
          <a:p>
            <a:pPr algn="just"/>
            <a:endParaRPr lang="es-MX" sz="2000" dirty="0">
              <a:solidFill>
                <a:schemeClr val="bg1"/>
              </a:solidFill>
            </a:endParaRPr>
          </a:p>
          <a:p>
            <a:pPr marL="342900" indent="-342900" algn="just">
              <a:buFont typeface="Arial" panose="020B0604020202020204" pitchFamily="34" charset="0"/>
              <a:buChar char="•"/>
            </a:pPr>
            <a:r>
              <a:rPr lang="es-MX" sz="2000" b="1" dirty="0">
                <a:solidFill>
                  <a:schemeClr val="bg1"/>
                </a:solidFill>
              </a:rPr>
              <a:t>Modelos</a:t>
            </a:r>
            <a:r>
              <a:rPr lang="es-MX" sz="2000" dirty="0">
                <a:solidFill>
                  <a:schemeClr val="bg1"/>
                </a:solidFill>
              </a:rPr>
              <a:t>: </a:t>
            </a:r>
            <a:r>
              <a:rPr lang="es-MX" sz="2000" dirty="0" err="1">
                <a:solidFill>
                  <a:schemeClr val="bg1"/>
                </a:solidFill>
              </a:rPr>
              <a:t>Asset</a:t>
            </a:r>
            <a:r>
              <a:rPr lang="es-MX" sz="2000" dirty="0">
                <a:solidFill>
                  <a:schemeClr val="bg1"/>
                </a:solidFill>
              </a:rPr>
              <a:t> Store  </a:t>
            </a:r>
          </a:p>
        </p:txBody>
      </p:sp>
      <p:pic>
        <p:nvPicPr>
          <p:cNvPr id="2050" name="Picture 2" descr="Resultado de imagen para youtube.com">
            <a:extLst>
              <a:ext uri="{FF2B5EF4-FFF2-40B4-BE49-F238E27FC236}">
                <a16:creationId xmlns:a16="http://schemas.microsoft.com/office/drawing/2014/main" id="{118602D5-46B1-4879-BE32-CADBF35D191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268" t="35007" r="12498" b="35309"/>
          <a:stretch/>
        </p:blipFill>
        <p:spPr bwMode="auto">
          <a:xfrm>
            <a:off x="1703512" y="4114275"/>
            <a:ext cx="3399868" cy="137811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n relacionada">
            <a:extLst>
              <a:ext uri="{FF2B5EF4-FFF2-40B4-BE49-F238E27FC236}">
                <a16:creationId xmlns:a16="http://schemas.microsoft.com/office/drawing/2014/main" id="{4F604332-AA56-4F59-B4E8-6AFCD2955A0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5452" b="20945"/>
          <a:stretch/>
        </p:blipFill>
        <p:spPr bwMode="auto">
          <a:xfrm>
            <a:off x="6014277" y="3673968"/>
            <a:ext cx="3848100" cy="2062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4894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1A35"/>
        </a:solidFill>
        <a:effectLst/>
      </p:bgPr>
    </p:bg>
    <p:spTree>
      <p:nvGrpSpPr>
        <p:cNvPr id="1" name=""/>
        <p:cNvGrpSpPr/>
        <p:nvPr/>
      </p:nvGrpSpPr>
      <p:grpSpPr>
        <a:xfrm>
          <a:off x="0" y="0"/>
          <a:ext cx="0" cy="0"/>
          <a:chOff x="0" y="0"/>
          <a:chExt cx="0" cy="0"/>
        </a:xfrm>
      </p:grpSpPr>
      <p:grpSp>
        <p:nvGrpSpPr>
          <p:cNvPr id="4" name="Grupo 86">
            <a:extLst>
              <a:ext uri="{FF2B5EF4-FFF2-40B4-BE49-F238E27FC236}">
                <a16:creationId xmlns:a16="http://schemas.microsoft.com/office/drawing/2014/main" id="{046C33D4-7774-43D7-86E7-5D578D510E36}"/>
              </a:ext>
            </a:extLst>
          </p:cNvPr>
          <p:cNvGrpSpPr/>
          <p:nvPr/>
        </p:nvGrpSpPr>
        <p:grpSpPr>
          <a:xfrm>
            <a:off x="0" y="0"/>
            <a:ext cx="12192000" cy="6858000"/>
            <a:chOff x="0" y="0"/>
            <a:chExt cx="12192000" cy="6858000"/>
          </a:xfrm>
        </p:grpSpPr>
        <p:sp>
          <p:nvSpPr>
            <p:cNvPr id="5" name="Rectángulo: esquinas redondeadas 12">
              <a:extLst>
                <a:ext uri="{FF2B5EF4-FFF2-40B4-BE49-F238E27FC236}">
                  <a16:creationId xmlns:a16="http://schemas.microsoft.com/office/drawing/2014/main" id="{AA864F84-4612-4072-8CC5-7ED2F2A3B7EE}"/>
                </a:ext>
              </a:extLst>
            </p:cNvPr>
            <p:cNvSpPr/>
            <p:nvPr/>
          </p:nvSpPr>
          <p:spPr>
            <a:xfrm>
              <a:off x="0" y="0"/>
              <a:ext cx="12192000" cy="6858000"/>
            </a:xfrm>
            <a:prstGeom prst="roundRect">
              <a:avLst>
                <a:gd name="adj" fmla="val 8257"/>
              </a:avLst>
            </a:prstGeom>
            <a:solidFill>
              <a:srgbClr val="14AC79"/>
            </a:solidFill>
            <a:ln>
              <a:noFill/>
            </a:ln>
            <a:scene3d>
              <a:camera prst="orthographicFront"/>
              <a:lightRig rig="threePt" dir="t"/>
            </a:scene3d>
            <a:sp3d prstMaterial="metal">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esquinas redondeadas 74">
              <a:extLst>
                <a:ext uri="{FF2B5EF4-FFF2-40B4-BE49-F238E27FC236}">
                  <a16:creationId xmlns:a16="http://schemas.microsoft.com/office/drawing/2014/main" id="{B5712B76-B639-47B9-AE8A-471D6E75C821}"/>
                </a:ext>
              </a:extLst>
            </p:cNvPr>
            <p:cNvSpPr/>
            <p:nvPr/>
          </p:nvSpPr>
          <p:spPr>
            <a:xfrm>
              <a:off x="85380" y="90000"/>
              <a:ext cx="12013200" cy="6678000"/>
            </a:xfrm>
            <a:prstGeom prst="roundRect">
              <a:avLst>
                <a:gd name="adj" fmla="val 825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Rectángulo: esquinas redondeadas 75">
              <a:extLst>
                <a:ext uri="{FF2B5EF4-FFF2-40B4-BE49-F238E27FC236}">
                  <a16:creationId xmlns:a16="http://schemas.microsoft.com/office/drawing/2014/main" id="{578844BF-2A98-434F-B029-92B066CE2D69}"/>
                </a:ext>
              </a:extLst>
            </p:cNvPr>
            <p:cNvSpPr/>
            <p:nvPr/>
          </p:nvSpPr>
          <p:spPr>
            <a:xfrm>
              <a:off x="721073" y="180000"/>
              <a:ext cx="10753200" cy="6498000"/>
            </a:xfrm>
            <a:prstGeom prst="roundRect">
              <a:avLst>
                <a:gd name="adj" fmla="val 0"/>
              </a:avLst>
            </a:prstGeom>
            <a:solidFill>
              <a:srgbClr val="00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Rectángulo: esquinas redondeadas 17">
              <a:extLst>
                <a:ext uri="{FF2B5EF4-FFF2-40B4-BE49-F238E27FC236}">
                  <a16:creationId xmlns:a16="http://schemas.microsoft.com/office/drawing/2014/main" id="{E6A040D6-4E20-427B-B6D8-55651DC23BFA}"/>
                </a:ext>
              </a:extLst>
            </p:cNvPr>
            <p:cNvSpPr/>
            <p:nvPr/>
          </p:nvSpPr>
          <p:spPr>
            <a:xfrm>
              <a:off x="285407" y="1989000"/>
              <a:ext cx="235639" cy="2880000"/>
            </a:xfrm>
            <a:prstGeom prst="roundRect">
              <a:avLst>
                <a:gd name="adj" fmla="val 50000"/>
              </a:avLst>
            </a:prstGeom>
            <a:pattFill prst="openDmnd">
              <a:fgClr>
                <a:schemeClr val="tx1">
                  <a:lumMod val="95000"/>
                  <a:lumOff val="5000"/>
                </a:schemeClr>
              </a:fgClr>
              <a:bgClr>
                <a:schemeClr val="bg2">
                  <a:lumMod val="25000"/>
                </a:schemeClr>
              </a:bgClr>
            </a:pattFill>
            <a:ln>
              <a:solidFill>
                <a:schemeClr val="tx1"/>
              </a:solidFill>
            </a:ln>
            <a:effectLst>
              <a:innerShdw blurRad="114300" dist="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Elipse 76">
              <a:extLst>
                <a:ext uri="{FF2B5EF4-FFF2-40B4-BE49-F238E27FC236}">
                  <a16:creationId xmlns:a16="http://schemas.microsoft.com/office/drawing/2014/main" id="{8534307E-F83F-43AD-973D-6A391A86AC2A}"/>
                </a:ext>
              </a:extLst>
            </p:cNvPr>
            <p:cNvSpPr/>
            <p:nvPr/>
          </p:nvSpPr>
          <p:spPr>
            <a:xfrm>
              <a:off x="277226" y="769500"/>
              <a:ext cx="252000" cy="2520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Elipse 21">
              <a:extLst>
                <a:ext uri="{FF2B5EF4-FFF2-40B4-BE49-F238E27FC236}">
                  <a16:creationId xmlns:a16="http://schemas.microsoft.com/office/drawing/2014/main" id="{10013391-AF14-4F58-A90B-D138E6E5DEA1}"/>
                </a:ext>
              </a:extLst>
            </p:cNvPr>
            <p:cNvSpPr/>
            <p:nvPr/>
          </p:nvSpPr>
          <p:spPr>
            <a:xfrm>
              <a:off x="368765" y="859500"/>
              <a:ext cx="72000" cy="72000"/>
            </a:xfrm>
            <a:prstGeom prst="ellipse">
              <a:avLst/>
            </a:prstGeom>
            <a:gradFill flip="none" rotWithShape="1">
              <a:gsLst>
                <a:gs pos="34000">
                  <a:srgbClr val="7030A0"/>
                </a:gs>
                <a:gs pos="85000">
                  <a:srgbClr val="FF0000"/>
                </a:gs>
                <a:gs pos="8000">
                  <a:schemeClr val="accent5"/>
                </a:gs>
                <a:gs pos="55000">
                  <a:srgbClr val="BB0D9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Rectángulo: esquinas redondeadas 23">
              <a:extLst>
                <a:ext uri="{FF2B5EF4-FFF2-40B4-BE49-F238E27FC236}">
                  <a16:creationId xmlns:a16="http://schemas.microsoft.com/office/drawing/2014/main" id="{358D9D59-B699-439E-BC6C-DF3F415A88CF}"/>
                </a:ext>
              </a:extLst>
            </p:cNvPr>
            <p:cNvSpPr/>
            <p:nvPr/>
          </p:nvSpPr>
          <p:spPr>
            <a:xfrm>
              <a:off x="11606426" y="3249000"/>
              <a:ext cx="360000" cy="360000"/>
            </a:xfrm>
            <a:prstGeom prst="roundRect">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Triángulo isósceles 82">
              <a:extLst>
                <a:ext uri="{FF2B5EF4-FFF2-40B4-BE49-F238E27FC236}">
                  <a16:creationId xmlns:a16="http://schemas.microsoft.com/office/drawing/2014/main" id="{CC6C7F7B-5AE6-4874-9E16-8613FD97E6EE}"/>
                </a:ext>
              </a:extLst>
            </p:cNvPr>
            <p:cNvSpPr/>
            <p:nvPr/>
          </p:nvSpPr>
          <p:spPr>
            <a:xfrm flipV="1">
              <a:off x="11605290" y="5020892"/>
              <a:ext cx="360000" cy="360000"/>
            </a:xfrm>
            <a:prstGeom prst="triangl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3" name="Grupo 85">
              <a:extLst>
                <a:ext uri="{FF2B5EF4-FFF2-40B4-BE49-F238E27FC236}">
                  <a16:creationId xmlns:a16="http://schemas.microsoft.com/office/drawing/2014/main" id="{75A76253-A0C1-4FAE-9317-5F1A5F308BCE}"/>
                </a:ext>
              </a:extLst>
            </p:cNvPr>
            <p:cNvGrpSpPr/>
            <p:nvPr/>
          </p:nvGrpSpPr>
          <p:grpSpPr>
            <a:xfrm>
              <a:off x="11651050" y="1387108"/>
              <a:ext cx="263858" cy="450000"/>
              <a:chOff x="10620654" y="1322776"/>
              <a:chExt cx="263858" cy="450000"/>
            </a:xfrm>
          </p:grpSpPr>
          <p:sp>
            <p:nvSpPr>
              <p:cNvPr id="14" name="Rectángulo 83">
                <a:extLst>
                  <a:ext uri="{FF2B5EF4-FFF2-40B4-BE49-F238E27FC236}">
                    <a16:creationId xmlns:a16="http://schemas.microsoft.com/office/drawing/2014/main" id="{BBA839DE-A195-4D0C-9568-686633670519}"/>
                  </a:ext>
                </a:extLst>
              </p:cNvPr>
              <p:cNvSpPr/>
              <p:nvPr/>
            </p:nvSpPr>
            <p:spPr>
              <a:xfrm>
                <a:off x="10620654" y="132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15" name="Rectángulo 84">
                <a:extLst>
                  <a:ext uri="{FF2B5EF4-FFF2-40B4-BE49-F238E27FC236}">
                    <a16:creationId xmlns:a16="http://schemas.microsoft.com/office/drawing/2014/main" id="{E2CE3146-3883-40D1-B073-7B750B331873}"/>
                  </a:ext>
                </a:extLst>
              </p:cNvPr>
              <p:cNvSpPr/>
              <p:nvPr/>
            </p:nvSpPr>
            <p:spPr>
              <a:xfrm>
                <a:off x="10704512" y="141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grpSp>
      </p:grpSp>
      <p:sp>
        <p:nvSpPr>
          <p:cNvPr id="48" name="Rectangle 47">
            <a:extLst>
              <a:ext uri="{FF2B5EF4-FFF2-40B4-BE49-F238E27FC236}">
                <a16:creationId xmlns:a16="http://schemas.microsoft.com/office/drawing/2014/main" id="{24C57AFC-ADDB-4171-915D-C1689291004E}"/>
              </a:ext>
            </a:extLst>
          </p:cNvPr>
          <p:cNvSpPr/>
          <p:nvPr/>
        </p:nvSpPr>
        <p:spPr>
          <a:xfrm rot="16200000">
            <a:off x="4550242" y="-3655052"/>
            <a:ext cx="3083475" cy="10753200"/>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2669458 w 3083475"/>
              <a:gd name="connsiteY0" fmla="*/ 0 h 10753201"/>
              <a:gd name="connsiteX1" fmla="*/ 3083475 w 3083475"/>
              <a:gd name="connsiteY1" fmla="*/ 0 h 10753201"/>
              <a:gd name="connsiteX2" fmla="*/ 3083475 w 3083475"/>
              <a:gd name="connsiteY2" fmla="*/ 10753201 h 10753201"/>
              <a:gd name="connsiteX3" fmla="*/ 0 w 3083475"/>
              <a:gd name="connsiteY3" fmla="*/ 10753201 h 10753201"/>
              <a:gd name="connsiteX4" fmla="*/ 2669458 w 3083475"/>
              <a:gd name="connsiteY4" fmla="*/ 0 h 10753201"/>
              <a:gd name="connsiteX0" fmla="*/ 2669458 w 3083475"/>
              <a:gd name="connsiteY0" fmla="*/ 0 h 10753201"/>
              <a:gd name="connsiteX1" fmla="*/ 3083475 w 3083475"/>
              <a:gd name="connsiteY1" fmla="*/ 0 h 10753201"/>
              <a:gd name="connsiteX2" fmla="*/ 3083475 w 3083475"/>
              <a:gd name="connsiteY2" fmla="*/ 10753201 h 10753201"/>
              <a:gd name="connsiteX3" fmla="*/ 0 w 3083475"/>
              <a:gd name="connsiteY3" fmla="*/ 10753201 h 10753201"/>
              <a:gd name="connsiteX4" fmla="*/ 2669458 w 3083475"/>
              <a:gd name="connsiteY4" fmla="*/ 0 h 10753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3475" h="10753201">
                <a:moveTo>
                  <a:pt x="2669458" y="0"/>
                </a:moveTo>
                <a:lnTo>
                  <a:pt x="3083475" y="0"/>
                </a:lnTo>
                <a:lnTo>
                  <a:pt x="3083475" y="10753201"/>
                </a:lnTo>
                <a:lnTo>
                  <a:pt x="0" y="10753201"/>
                </a:lnTo>
                <a:cubicBezTo>
                  <a:pt x="5122606" y="9513794"/>
                  <a:pt x="1779639" y="3584400"/>
                  <a:pt x="2669458" y="0"/>
                </a:cubicBezTo>
                <a:close/>
              </a:path>
            </a:pathLst>
          </a:custGeom>
          <a:blipFill dpi="0" rotWithShape="1">
            <a:blip r:embed="rId2"/>
            <a:srcRect/>
            <a:tile tx="0" ty="0" sx="20000" sy="2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49" name="Rectangle 48">
            <a:extLst>
              <a:ext uri="{FF2B5EF4-FFF2-40B4-BE49-F238E27FC236}">
                <a16:creationId xmlns:a16="http://schemas.microsoft.com/office/drawing/2014/main" id="{BE6854BE-9551-4AF3-BECD-F5C8DCA3BDCC}"/>
              </a:ext>
            </a:extLst>
          </p:cNvPr>
          <p:cNvSpPr/>
          <p:nvPr/>
        </p:nvSpPr>
        <p:spPr>
          <a:xfrm rot="5400000" flipV="1">
            <a:off x="4392186" y="-398393"/>
            <a:ext cx="3399587" cy="10753200"/>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0 w 3407939"/>
              <a:gd name="connsiteY0" fmla="*/ 14748 h 10753201"/>
              <a:gd name="connsiteX1" fmla="*/ 3407939 w 3407939"/>
              <a:gd name="connsiteY1" fmla="*/ 0 h 10753201"/>
              <a:gd name="connsiteX2" fmla="*/ 3407939 w 3407939"/>
              <a:gd name="connsiteY2" fmla="*/ 10753201 h 10753201"/>
              <a:gd name="connsiteX3" fmla="*/ 2993922 w 3407939"/>
              <a:gd name="connsiteY3" fmla="*/ 10753201 h 10753201"/>
              <a:gd name="connsiteX4" fmla="*/ 0 w 3407939"/>
              <a:gd name="connsiteY4" fmla="*/ 14748 h 10753201"/>
              <a:gd name="connsiteX0" fmla="*/ 0 w 3407939"/>
              <a:gd name="connsiteY0" fmla="*/ 14748 h 10753201"/>
              <a:gd name="connsiteX1" fmla="*/ 3407939 w 3407939"/>
              <a:gd name="connsiteY1" fmla="*/ 0 h 10753201"/>
              <a:gd name="connsiteX2" fmla="*/ 3407939 w 3407939"/>
              <a:gd name="connsiteY2" fmla="*/ 10753201 h 10753201"/>
              <a:gd name="connsiteX3" fmla="*/ 2993922 w 3407939"/>
              <a:gd name="connsiteY3" fmla="*/ 10753201 h 10753201"/>
              <a:gd name="connsiteX4" fmla="*/ 0 w 3407939"/>
              <a:gd name="connsiteY4" fmla="*/ 14748 h 10753201"/>
              <a:gd name="connsiteX0" fmla="*/ 9640 w 3417579"/>
              <a:gd name="connsiteY0" fmla="*/ 14748 h 10753201"/>
              <a:gd name="connsiteX1" fmla="*/ 3417579 w 3417579"/>
              <a:gd name="connsiteY1" fmla="*/ 0 h 10753201"/>
              <a:gd name="connsiteX2" fmla="*/ 3417579 w 3417579"/>
              <a:gd name="connsiteY2" fmla="*/ 10753201 h 10753201"/>
              <a:gd name="connsiteX3" fmla="*/ 3003562 w 3417579"/>
              <a:gd name="connsiteY3" fmla="*/ 10753201 h 10753201"/>
              <a:gd name="connsiteX4" fmla="*/ 2974903 w 3417579"/>
              <a:gd name="connsiteY4" fmla="*/ 1437886 h 10753201"/>
              <a:gd name="connsiteX5" fmla="*/ 9640 w 3417579"/>
              <a:gd name="connsiteY5" fmla="*/ 14748 h 10753201"/>
              <a:gd name="connsiteX0" fmla="*/ 9640 w 3417579"/>
              <a:gd name="connsiteY0" fmla="*/ 14748 h 10753201"/>
              <a:gd name="connsiteX1" fmla="*/ 3417579 w 3417579"/>
              <a:gd name="connsiteY1" fmla="*/ 0 h 10753201"/>
              <a:gd name="connsiteX2" fmla="*/ 3417579 w 3417579"/>
              <a:gd name="connsiteY2" fmla="*/ 10753201 h 10753201"/>
              <a:gd name="connsiteX3" fmla="*/ 3003562 w 3417579"/>
              <a:gd name="connsiteY3" fmla="*/ 10753201 h 10753201"/>
              <a:gd name="connsiteX4" fmla="*/ 2797922 w 3417579"/>
              <a:gd name="connsiteY4" fmla="*/ 8576105 h 10753201"/>
              <a:gd name="connsiteX5" fmla="*/ 2974903 w 3417579"/>
              <a:gd name="connsiteY5" fmla="*/ 1437886 h 10753201"/>
              <a:gd name="connsiteX6" fmla="*/ 9640 w 3417579"/>
              <a:gd name="connsiteY6" fmla="*/ 14748 h 1075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17579" h="10753201">
                <a:moveTo>
                  <a:pt x="9640" y="14748"/>
                </a:moveTo>
                <a:lnTo>
                  <a:pt x="3417579" y="0"/>
                </a:lnTo>
                <a:lnTo>
                  <a:pt x="3417579" y="10753201"/>
                </a:lnTo>
                <a:lnTo>
                  <a:pt x="3003562" y="10753201"/>
                </a:lnTo>
                <a:cubicBezTo>
                  <a:pt x="2934699" y="10390352"/>
                  <a:pt x="2802698" y="10128657"/>
                  <a:pt x="2797922" y="8576105"/>
                </a:cubicBezTo>
                <a:cubicBezTo>
                  <a:pt x="2793146" y="7023553"/>
                  <a:pt x="3474030" y="2864779"/>
                  <a:pt x="2974903" y="1437886"/>
                </a:cubicBezTo>
                <a:cubicBezTo>
                  <a:pt x="2475916" y="-351856"/>
                  <a:pt x="-179668" y="170821"/>
                  <a:pt x="9640" y="14748"/>
                </a:cubicBezTo>
                <a:close/>
              </a:path>
            </a:pathLst>
          </a:custGeom>
          <a:blipFill dpi="0" rotWithShape="1">
            <a:blip r:embed="rId2"/>
            <a:srcRect/>
            <a:tile tx="285750" ty="0" sx="20000" sy="2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2" name="Group 1">
            <a:extLst>
              <a:ext uri="{FF2B5EF4-FFF2-40B4-BE49-F238E27FC236}">
                <a16:creationId xmlns:a16="http://schemas.microsoft.com/office/drawing/2014/main" id="{349539E2-C3CC-465E-BAE9-F9E8DFDA39CE}"/>
              </a:ext>
            </a:extLst>
          </p:cNvPr>
          <p:cNvGrpSpPr/>
          <p:nvPr/>
        </p:nvGrpSpPr>
        <p:grpSpPr>
          <a:xfrm>
            <a:off x="721072" y="293740"/>
            <a:ext cx="3894408" cy="1078520"/>
            <a:chOff x="1220274" y="2060847"/>
            <a:chExt cx="3647476" cy="1078520"/>
          </a:xfrm>
        </p:grpSpPr>
        <p:sp>
          <p:nvSpPr>
            <p:cNvPr id="59" name="Parallelogram 38">
              <a:extLst>
                <a:ext uri="{FF2B5EF4-FFF2-40B4-BE49-F238E27FC236}">
                  <a16:creationId xmlns:a16="http://schemas.microsoft.com/office/drawing/2014/main" id="{910D4268-AD34-4163-AB6F-8FBABDDB6393}"/>
                </a:ext>
              </a:extLst>
            </p:cNvPr>
            <p:cNvSpPr/>
            <p:nvPr/>
          </p:nvSpPr>
          <p:spPr>
            <a:xfrm rot="16200000">
              <a:off x="1008463" y="2272658"/>
              <a:ext cx="834851" cy="411230"/>
            </a:xfrm>
            <a:prstGeom prst="parallelogram">
              <a:avLst>
                <a:gd name="adj" fmla="val 44901"/>
              </a:avLst>
            </a:prstGeom>
            <a:pattFill prst="lgConfetti">
              <a:fgClr>
                <a:schemeClr val="bg2">
                  <a:lumMod val="25000"/>
                </a:schemeClr>
              </a:fgClr>
              <a:bgClr>
                <a:schemeClr val="bg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57" name="Rectangle 56">
              <a:extLst>
                <a:ext uri="{FF2B5EF4-FFF2-40B4-BE49-F238E27FC236}">
                  <a16:creationId xmlns:a16="http://schemas.microsoft.com/office/drawing/2014/main" id="{EEAE2792-C99F-4EA8-8170-30EC652D1564}"/>
                </a:ext>
              </a:extLst>
            </p:cNvPr>
            <p:cNvSpPr/>
            <p:nvPr/>
          </p:nvSpPr>
          <p:spPr>
            <a:xfrm>
              <a:off x="1567969" y="2248973"/>
              <a:ext cx="3108972" cy="646724"/>
            </a:xfrm>
            <a:prstGeom prst="rect">
              <a:avLst/>
            </a:prstGeom>
            <a:pattFill prst="lgConfetti">
              <a:fgClr>
                <a:schemeClr val="bg2">
                  <a:lumMod val="25000"/>
                </a:schemeClr>
              </a:fgClr>
              <a:bgClr>
                <a:srgbClr val="A2AFC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58" name="Rectangle 57">
              <a:extLst>
                <a:ext uri="{FF2B5EF4-FFF2-40B4-BE49-F238E27FC236}">
                  <a16:creationId xmlns:a16="http://schemas.microsoft.com/office/drawing/2014/main" id="{3B1E87E7-3E35-49A7-AE69-1DD346C87AFF}"/>
                </a:ext>
              </a:extLst>
            </p:cNvPr>
            <p:cNvSpPr/>
            <p:nvPr/>
          </p:nvSpPr>
          <p:spPr>
            <a:xfrm>
              <a:off x="1758778" y="2418072"/>
              <a:ext cx="3108972" cy="721295"/>
            </a:xfrm>
            <a:prstGeom prst="rect">
              <a:avLst/>
            </a:prstGeom>
            <a:gradFill>
              <a:gsLst>
                <a:gs pos="2000">
                  <a:srgbClr val="1B4C5B"/>
                </a:gs>
                <a:gs pos="51000">
                  <a:srgbClr val="26697E"/>
                </a:gs>
                <a:gs pos="100000">
                  <a:srgbClr val="2E99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800" b="1" dirty="0">
                  <a:latin typeface="DK Breakfast Burrito" panose="02000000000000000000" pitchFamily="50" charset="0"/>
                  <a:ea typeface="ChildsWish" panose="02000603000000000000" pitchFamily="2" charset="0"/>
                  <a:cs typeface="Angie Atore" panose="00000400000000000000" pitchFamily="2" charset="-79"/>
                </a:rPr>
                <a:t>OBJETIVO</a:t>
              </a:r>
              <a:endParaRPr lang="es-MX" sz="4000" b="1" dirty="0">
                <a:latin typeface="DK Breakfast Burrito" panose="02000000000000000000" pitchFamily="50" charset="0"/>
                <a:ea typeface="ChildsWish" panose="02000603000000000000" pitchFamily="2" charset="0"/>
                <a:cs typeface="Angie Atore" panose="00000400000000000000" pitchFamily="2" charset="-79"/>
              </a:endParaRPr>
            </a:p>
          </p:txBody>
        </p:sp>
      </p:grpSp>
      <p:grpSp>
        <p:nvGrpSpPr>
          <p:cNvPr id="27" name="Group 26">
            <a:extLst>
              <a:ext uri="{FF2B5EF4-FFF2-40B4-BE49-F238E27FC236}">
                <a16:creationId xmlns:a16="http://schemas.microsoft.com/office/drawing/2014/main" id="{9FCC17EE-A426-4419-A061-19C5B2434025}"/>
              </a:ext>
            </a:extLst>
          </p:cNvPr>
          <p:cNvGrpSpPr/>
          <p:nvPr/>
        </p:nvGrpSpPr>
        <p:grpSpPr>
          <a:xfrm>
            <a:off x="896067" y="1567108"/>
            <a:ext cx="2059688" cy="1577302"/>
            <a:chOff x="1741284" y="1712828"/>
            <a:chExt cx="2353742" cy="1818893"/>
          </a:xfrm>
        </p:grpSpPr>
        <p:sp>
          <p:nvSpPr>
            <p:cNvPr id="16" name="Rectangle: Diagonal Corners Rounded 15">
              <a:extLst>
                <a:ext uri="{FF2B5EF4-FFF2-40B4-BE49-F238E27FC236}">
                  <a16:creationId xmlns:a16="http://schemas.microsoft.com/office/drawing/2014/main" id="{48357E60-9356-4A3A-9C17-0F0CD21DC98C}"/>
                </a:ext>
              </a:extLst>
            </p:cNvPr>
            <p:cNvSpPr/>
            <p:nvPr/>
          </p:nvSpPr>
          <p:spPr>
            <a:xfrm>
              <a:off x="1741284" y="1833361"/>
              <a:ext cx="2353742" cy="1698360"/>
            </a:xfrm>
            <a:prstGeom prst="round2DiagRect">
              <a:avLst>
                <a:gd name="adj1" fmla="val 50000"/>
                <a:gd name="adj2" fmla="val 50000"/>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21" name="Graphic 20" descr="Game controller">
              <a:extLst>
                <a:ext uri="{FF2B5EF4-FFF2-40B4-BE49-F238E27FC236}">
                  <a16:creationId xmlns:a16="http://schemas.microsoft.com/office/drawing/2014/main" id="{50E4AD68-EA32-44F1-BC1D-F5E0F390720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46381" y="1712828"/>
              <a:ext cx="1812086" cy="1812086"/>
            </a:xfrm>
            <a:prstGeom prst="rect">
              <a:avLst/>
            </a:prstGeom>
            <a:scene3d>
              <a:camera prst="orthographicFront"/>
              <a:lightRig rig="threePt" dir="t"/>
            </a:scene3d>
            <a:sp3d>
              <a:bevelT w="1905000" h="1905000" prst="convex"/>
            </a:sp3d>
          </p:spPr>
        </p:pic>
      </p:grpSp>
      <p:cxnSp>
        <p:nvCxnSpPr>
          <p:cNvPr id="23" name="Straight Connector 22">
            <a:extLst>
              <a:ext uri="{FF2B5EF4-FFF2-40B4-BE49-F238E27FC236}">
                <a16:creationId xmlns:a16="http://schemas.microsoft.com/office/drawing/2014/main" id="{86EF23DC-FC3B-417B-AA16-6CC4EB742A5E}"/>
              </a:ext>
            </a:extLst>
          </p:cNvPr>
          <p:cNvCxnSpPr/>
          <p:nvPr/>
        </p:nvCxnSpPr>
        <p:spPr>
          <a:xfrm>
            <a:off x="3215680" y="1747108"/>
            <a:ext cx="0" cy="1260000"/>
          </a:xfrm>
          <a:prstGeom prst="line">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F7FB8E3A-F442-4E45-9A18-B453C4342F45}"/>
              </a:ext>
            </a:extLst>
          </p:cNvPr>
          <p:cNvSpPr/>
          <p:nvPr/>
        </p:nvSpPr>
        <p:spPr>
          <a:xfrm>
            <a:off x="3392458" y="1691656"/>
            <a:ext cx="7428685" cy="1323439"/>
          </a:xfrm>
          <a:prstGeom prst="rect">
            <a:avLst/>
          </a:prstGeom>
        </p:spPr>
        <p:txBody>
          <a:bodyPr wrap="square">
            <a:spAutoFit/>
          </a:bodyPr>
          <a:lstStyle/>
          <a:p>
            <a:r>
              <a:rPr lang="es-MX" sz="2000" dirty="0">
                <a:solidFill>
                  <a:schemeClr val="bg1"/>
                </a:solidFill>
                <a:latin typeface="Century Gothic" panose="020B0502020202020204" pitchFamily="34" charset="0"/>
                <a:ea typeface="DengXian Light" panose="02010600030101010101" pitchFamily="2" charset="-122"/>
              </a:rPr>
              <a:t>Desarrollar un sistema con tecnología de videojuegos que permita determinar la exposición de niños ante el acoso escolar (bullying), mediante el monitoreo en los niveles de estrés presentados durante el uso de la aplicación.</a:t>
            </a:r>
          </a:p>
        </p:txBody>
      </p:sp>
      <p:grpSp>
        <p:nvGrpSpPr>
          <p:cNvPr id="64" name="Group 63">
            <a:extLst>
              <a:ext uri="{FF2B5EF4-FFF2-40B4-BE49-F238E27FC236}">
                <a16:creationId xmlns:a16="http://schemas.microsoft.com/office/drawing/2014/main" id="{ECE39036-6301-4C08-BC13-D33CA6BAEA23}"/>
              </a:ext>
            </a:extLst>
          </p:cNvPr>
          <p:cNvGrpSpPr/>
          <p:nvPr/>
        </p:nvGrpSpPr>
        <p:grpSpPr>
          <a:xfrm>
            <a:off x="4913672" y="3659245"/>
            <a:ext cx="1057192" cy="880993"/>
            <a:chOff x="1741285" y="2186694"/>
            <a:chExt cx="1540400" cy="1283667"/>
          </a:xfrm>
        </p:grpSpPr>
        <p:sp>
          <p:nvSpPr>
            <p:cNvPr id="66" name="Rectangle: Diagonal Corners Rounded 65">
              <a:extLst>
                <a:ext uri="{FF2B5EF4-FFF2-40B4-BE49-F238E27FC236}">
                  <a16:creationId xmlns:a16="http://schemas.microsoft.com/office/drawing/2014/main" id="{3BA53722-840A-435E-B425-427CAA4A5A22}"/>
                </a:ext>
              </a:extLst>
            </p:cNvPr>
            <p:cNvSpPr/>
            <p:nvPr/>
          </p:nvSpPr>
          <p:spPr>
            <a:xfrm>
              <a:off x="1741285" y="2186694"/>
              <a:ext cx="1540400" cy="1283667"/>
            </a:xfrm>
            <a:prstGeom prst="round2DiagRect">
              <a:avLst>
                <a:gd name="adj1" fmla="val 50000"/>
                <a:gd name="adj2" fmla="val 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67" name="Graphic 66" descr="Tools">
              <a:extLst>
                <a:ext uri="{FF2B5EF4-FFF2-40B4-BE49-F238E27FC236}">
                  <a16:creationId xmlns:a16="http://schemas.microsoft.com/office/drawing/2014/main" id="{8D1935F7-FAA7-4FFF-846D-A2B0AA9A43E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03233" y="2354666"/>
              <a:ext cx="1026935" cy="1026934"/>
            </a:xfrm>
            <a:prstGeom prst="rect">
              <a:avLst/>
            </a:prstGeom>
            <a:scene3d>
              <a:camera prst="orthographicFront"/>
              <a:lightRig rig="threePt" dir="t"/>
            </a:scene3d>
            <a:sp3d>
              <a:bevelT w="1143000" h="1143000" prst="convex"/>
            </a:sp3d>
          </p:spPr>
        </p:pic>
      </p:grpSp>
      <p:cxnSp>
        <p:nvCxnSpPr>
          <p:cNvPr id="72" name="Straight Connector 71">
            <a:extLst>
              <a:ext uri="{FF2B5EF4-FFF2-40B4-BE49-F238E27FC236}">
                <a16:creationId xmlns:a16="http://schemas.microsoft.com/office/drawing/2014/main" id="{5D9AEFA7-3B47-4BCE-BA63-C747ED38CDBF}"/>
              </a:ext>
            </a:extLst>
          </p:cNvPr>
          <p:cNvCxnSpPr>
            <a:cxnSpLocks/>
          </p:cNvCxnSpPr>
          <p:nvPr/>
        </p:nvCxnSpPr>
        <p:spPr>
          <a:xfrm>
            <a:off x="4724064" y="3640286"/>
            <a:ext cx="1" cy="880993"/>
          </a:xfrm>
          <a:prstGeom prst="line">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D218D094-F26B-44F5-B20E-2B86ED7C9B49}"/>
              </a:ext>
            </a:extLst>
          </p:cNvPr>
          <p:cNvSpPr/>
          <p:nvPr/>
        </p:nvSpPr>
        <p:spPr>
          <a:xfrm>
            <a:off x="896067" y="3704421"/>
            <a:ext cx="3718107" cy="707886"/>
          </a:xfrm>
          <a:prstGeom prst="rect">
            <a:avLst/>
          </a:prstGeom>
        </p:spPr>
        <p:txBody>
          <a:bodyPr wrap="square">
            <a:spAutoFit/>
          </a:bodyPr>
          <a:lstStyle/>
          <a:p>
            <a:pPr algn="r"/>
            <a:r>
              <a:rPr lang="es-MX" sz="2000" b="1">
                <a:solidFill>
                  <a:schemeClr val="bg1"/>
                </a:solidFill>
                <a:latin typeface="Century Gothic" panose="020B0502020202020204" pitchFamily="34" charset="0"/>
                <a:ea typeface="DengXian Light" panose="02010600030101010101" pitchFamily="2" charset="-122"/>
              </a:rPr>
              <a:t>Desarrollar</a:t>
            </a:r>
            <a:r>
              <a:rPr lang="es-MX" sz="2000">
                <a:solidFill>
                  <a:schemeClr val="bg1"/>
                </a:solidFill>
                <a:latin typeface="Century Gothic" panose="020B0502020202020204" pitchFamily="34" charset="0"/>
                <a:ea typeface="DengXian Light" panose="02010600030101010101" pitchFamily="2" charset="-122"/>
              </a:rPr>
              <a:t> una </a:t>
            </a:r>
            <a:r>
              <a:rPr lang="es-MX" sz="2000" dirty="0">
                <a:solidFill>
                  <a:schemeClr val="bg1"/>
                </a:solidFill>
                <a:latin typeface="Century Gothic" panose="020B0502020202020204" pitchFamily="34" charset="0"/>
                <a:ea typeface="DengXian Light" panose="02010600030101010101" pitchFamily="2" charset="-122"/>
              </a:rPr>
              <a:t>aplicación para dispositivos Android</a:t>
            </a:r>
          </a:p>
        </p:txBody>
      </p:sp>
      <p:sp>
        <p:nvSpPr>
          <p:cNvPr id="35" name="Rectangle 34">
            <a:extLst>
              <a:ext uri="{FF2B5EF4-FFF2-40B4-BE49-F238E27FC236}">
                <a16:creationId xmlns:a16="http://schemas.microsoft.com/office/drawing/2014/main" id="{73465038-65DF-4D97-B81D-60870CC2D38B}"/>
              </a:ext>
            </a:extLst>
          </p:cNvPr>
          <p:cNvSpPr/>
          <p:nvPr/>
        </p:nvSpPr>
        <p:spPr>
          <a:xfrm>
            <a:off x="7514162" y="3712150"/>
            <a:ext cx="3078014" cy="707886"/>
          </a:xfrm>
          <a:prstGeom prst="rect">
            <a:avLst/>
          </a:prstGeom>
        </p:spPr>
        <p:txBody>
          <a:bodyPr wrap="square">
            <a:spAutoFit/>
          </a:bodyPr>
          <a:lstStyle/>
          <a:p>
            <a:r>
              <a:rPr lang="es-MX" sz="2000" b="1" dirty="0">
                <a:solidFill>
                  <a:schemeClr val="bg1"/>
                </a:solidFill>
                <a:latin typeface="Century Gothic" panose="020B0502020202020204" pitchFamily="34" charset="0"/>
                <a:ea typeface="DengXian Light" panose="02010600030101010101" pitchFamily="2" charset="-122"/>
              </a:rPr>
              <a:t>Monitorear</a:t>
            </a:r>
            <a:r>
              <a:rPr lang="es-MX" sz="2000" dirty="0">
                <a:solidFill>
                  <a:schemeClr val="bg1"/>
                </a:solidFill>
                <a:latin typeface="Century Gothic" panose="020B0502020202020204" pitchFamily="34" charset="0"/>
                <a:ea typeface="DengXian Light" panose="02010600030101010101" pitchFamily="2" charset="-122"/>
              </a:rPr>
              <a:t> los niveles de estrés</a:t>
            </a:r>
          </a:p>
        </p:txBody>
      </p:sp>
      <p:grpSp>
        <p:nvGrpSpPr>
          <p:cNvPr id="40" name="Group 39">
            <a:extLst>
              <a:ext uri="{FF2B5EF4-FFF2-40B4-BE49-F238E27FC236}">
                <a16:creationId xmlns:a16="http://schemas.microsoft.com/office/drawing/2014/main" id="{85F6AA01-E571-4F22-84F3-37E96315A658}"/>
              </a:ext>
            </a:extLst>
          </p:cNvPr>
          <p:cNvGrpSpPr/>
          <p:nvPr/>
        </p:nvGrpSpPr>
        <p:grpSpPr>
          <a:xfrm>
            <a:off x="6125779" y="3651337"/>
            <a:ext cx="1057192" cy="880993"/>
            <a:chOff x="1692956" y="5168534"/>
            <a:chExt cx="1080000" cy="900000"/>
          </a:xfrm>
        </p:grpSpPr>
        <p:sp>
          <p:nvSpPr>
            <p:cNvPr id="82" name="Rectangle: Diagonal Corners Rounded 81">
              <a:extLst>
                <a:ext uri="{FF2B5EF4-FFF2-40B4-BE49-F238E27FC236}">
                  <a16:creationId xmlns:a16="http://schemas.microsoft.com/office/drawing/2014/main" id="{3D7B52DB-802D-445C-8266-D72992B16ED1}"/>
                </a:ext>
              </a:extLst>
            </p:cNvPr>
            <p:cNvSpPr/>
            <p:nvPr/>
          </p:nvSpPr>
          <p:spPr>
            <a:xfrm flipV="1">
              <a:off x="1692956" y="5168534"/>
              <a:ext cx="1080000" cy="900000"/>
            </a:xfrm>
            <a:prstGeom prst="round2DiagRect">
              <a:avLst>
                <a:gd name="adj1" fmla="val 50000"/>
                <a:gd name="adj2" fmla="val 0"/>
              </a:avLst>
            </a:prstGeom>
            <a:solidFill>
              <a:srgbClr val="F892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83" name="Graphic 82" descr="Heartbeat">
              <a:extLst>
                <a:ext uri="{FF2B5EF4-FFF2-40B4-BE49-F238E27FC236}">
                  <a16:creationId xmlns:a16="http://schemas.microsoft.com/office/drawing/2014/main" id="{7AF67D7A-7F1B-4414-9680-F4B935CF6CD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V="1">
              <a:off x="1769191" y="5225177"/>
              <a:ext cx="891505" cy="755100"/>
            </a:xfrm>
            <a:prstGeom prst="rect">
              <a:avLst/>
            </a:prstGeom>
            <a:scene3d>
              <a:camera prst="orthographicFront"/>
              <a:lightRig rig="threePt" dir="t"/>
            </a:scene3d>
            <a:sp3d>
              <a:bevelT w="1143000" h="1143000" prst="convex"/>
            </a:sp3d>
          </p:spPr>
        </p:pic>
      </p:grpSp>
      <p:cxnSp>
        <p:nvCxnSpPr>
          <p:cNvPr id="84" name="Straight Connector 83">
            <a:extLst>
              <a:ext uri="{FF2B5EF4-FFF2-40B4-BE49-F238E27FC236}">
                <a16:creationId xmlns:a16="http://schemas.microsoft.com/office/drawing/2014/main" id="{C40D50EB-162F-40CB-ACF4-CCA5CB6C96F7}"/>
              </a:ext>
            </a:extLst>
          </p:cNvPr>
          <p:cNvCxnSpPr>
            <a:cxnSpLocks/>
          </p:cNvCxnSpPr>
          <p:nvPr/>
        </p:nvCxnSpPr>
        <p:spPr>
          <a:xfrm>
            <a:off x="7397093" y="3651337"/>
            <a:ext cx="1" cy="880993"/>
          </a:xfrm>
          <a:prstGeom prst="line">
            <a:avLst/>
          </a:prstGeom>
          <a:ln w="57150">
            <a:solidFill>
              <a:srgbClr val="D7084E"/>
            </a:solidFill>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A0C8F52A-B52D-42D3-A653-384714281E8E}"/>
              </a:ext>
            </a:extLst>
          </p:cNvPr>
          <p:cNvGrpSpPr/>
          <p:nvPr/>
        </p:nvGrpSpPr>
        <p:grpSpPr>
          <a:xfrm>
            <a:off x="6125779" y="4877268"/>
            <a:ext cx="1057192" cy="880993"/>
            <a:chOff x="1741285" y="2186694"/>
            <a:chExt cx="1540400" cy="1283667"/>
          </a:xfrm>
        </p:grpSpPr>
        <p:sp>
          <p:nvSpPr>
            <p:cNvPr id="89" name="Rectangle: Diagonal Corners Rounded 88">
              <a:extLst>
                <a:ext uri="{FF2B5EF4-FFF2-40B4-BE49-F238E27FC236}">
                  <a16:creationId xmlns:a16="http://schemas.microsoft.com/office/drawing/2014/main" id="{8BD083A8-5C0D-4081-80FD-E7F989F0207D}"/>
                </a:ext>
              </a:extLst>
            </p:cNvPr>
            <p:cNvSpPr/>
            <p:nvPr/>
          </p:nvSpPr>
          <p:spPr>
            <a:xfrm>
              <a:off x="1741285" y="2186694"/>
              <a:ext cx="1540400" cy="1283667"/>
            </a:xfrm>
            <a:prstGeom prst="round2DiagRect">
              <a:avLst>
                <a:gd name="adj1" fmla="val 50000"/>
                <a:gd name="adj2" fmla="val 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94" name="Graphic 93" descr="List">
              <a:extLst>
                <a:ext uri="{FF2B5EF4-FFF2-40B4-BE49-F238E27FC236}">
                  <a16:creationId xmlns:a16="http://schemas.microsoft.com/office/drawing/2014/main" id="{92ED0E25-A101-4EFD-AE81-3A8F2DB7060C}"/>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003234" y="2354666"/>
              <a:ext cx="1026933" cy="1026934"/>
            </a:xfrm>
            <a:prstGeom prst="rect">
              <a:avLst/>
            </a:prstGeom>
            <a:scene3d>
              <a:camera prst="orthographicFront"/>
              <a:lightRig rig="threePt" dir="t"/>
            </a:scene3d>
            <a:sp3d>
              <a:bevelT w="1143000" h="1143000" prst="convex"/>
            </a:sp3d>
          </p:spPr>
        </p:pic>
      </p:grpSp>
      <p:grpSp>
        <p:nvGrpSpPr>
          <p:cNvPr id="51" name="Group 50">
            <a:extLst>
              <a:ext uri="{FF2B5EF4-FFF2-40B4-BE49-F238E27FC236}">
                <a16:creationId xmlns:a16="http://schemas.microsoft.com/office/drawing/2014/main" id="{E128EC02-5AE1-4BCE-902E-DDB4B8E25CCF}"/>
              </a:ext>
            </a:extLst>
          </p:cNvPr>
          <p:cNvGrpSpPr/>
          <p:nvPr/>
        </p:nvGrpSpPr>
        <p:grpSpPr>
          <a:xfrm>
            <a:off x="4913673" y="4853417"/>
            <a:ext cx="1066026" cy="880993"/>
            <a:chOff x="4260178" y="5858842"/>
            <a:chExt cx="1089025" cy="900000"/>
          </a:xfrm>
        </p:grpSpPr>
        <p:sp>
          <p:nvSpPr>
            <p:cNvPr id="100" name="Rectangle: Diagonal Corners Rounded 99">
              <a:extLst>
                <a:ext uri="{FF2B5EF4-FFF2-40B4-BE49-F238E27FC236}">
                  <a16:creationId xmlns:a16="http://schemas.microsoft.com/office/drawing/2014/main" id="{C46E6BD9-086D-4FC1-B688-4D175925EFFE}"/>
                </a:ext>
              </a:extLst>
            </p:cNvPr>
            <p:cNvSpPr/>
            <p:nvPr/>
          </p:nvSpPr>
          <p:spPr>
            <a:xfrm flipH="1">
              <a:off x="4269203" y="5858842"/>
              <a:ext cx="1080000" cy="900000"/>
            </a:xfrm>
            <a:prstGeom prst="round2DiagRect">
              <a:avLst>
                <a:gd name="adj1" fmla="val 50000"/>
                <a:gd name="adj2"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42" name="Picture 41">
              <a:extLst>
                <a:ext uri="{FF2B5EF4-FFF2-40B4-BE49-F238E27FC236}">
                  <a16:creationId xmlns:a16="http://schemas.microsoft.com/office/drawing/2014/main" id="{3A066A43-6EEA-4917-B8F2-543BCDB76EF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4260178" y="6021571"/>
              <a:ext cx="1057781" cy="605688"/>
            </a:xfrm>
            <a:prstGeom prst="rect">
              <a:avLst/>
            </a:prstGeom>
            <a:scene3d>
              <a:camera prst="orthographicFront"/>
              <a:lightRig rig="threePt" dir="t"/>
            </a:scene3d>
            <a:sp3d>
              <a:bevelT w="762000" h="2032000" prst="convex"/>
            </a:sp3d>
          </p:spPr>
        </p:pic>
      </p:grpSp>
      <p:cxnSp>
        <p:nvCxnSpPr>
          <p:cNvPr id="102" name="Straight Connector 101">
            <a:extLst>
              <a:ext uri="{FF2B5EF4-FFF2-40B4-BE49-F238E27FC236}">
                <a16:creationId xmlns:a16="http://schemas.microsoft.com/office/drawing/2014/main" id="{9D1E4941-B451-49E6-A19B-23842250D3A1}"/>
              </a:ext>
            </a:extLst>
          </p:cNvPr>
          <p:cNvCxnSpPr>
            <a:cxnSpLocks/>
          </p:cNvCxnSpPr>
          <p:nvPr/>
        </p:nvCxnSpPr>
        <p:spPr>
          <a:xfrm flipH="1">
            <a:off x="4724063" y="4853417"/>
            <a:ext cx="1" cy="862941"/>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0D645F2-7AE9-46A6-BB4A-D3FFAC99341A}"/>
              </a:ext>
            </a:extLst>
          </p:cNvPr>
          <p:cNvCxnSpPr>
            <a:cxnSpLocks/>
          </p:cNvCxnSpPr>
          <p:nvPr/>
        </p:nvCxnSpPr>
        <p:spPr>
          <a:xfrm flipH="1">
            <a:off x="7397092" y="4877268"/>
            <a:ext cx="1" cy="862941"/>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221ABAC3-4703-4190-8133-AD2BCF6157E4}"/>
              </a:ext>
            </a:extLst>
          </p:cNvPr>
          <p:cNvSpPr/>
          <p:nvPr/>
        </p:nvSpPr>
        <p:spPr>
          <a:xfrm>
            <a:off x="7496454" y="5041055"/>
            <a:ext cx="3444520" cy="400110"/>
          </a:xfrm>
          <a:prstGeom prst="rect">
            <a:avLst/>
          </a:prstGeom>
        </p:spPr>
        <p:txBody>
          <a:bodyPr wrap="square">
            <a:spAutoFit/>
          </a:bodyPr>
          <a:lstStyle/>
          <a:p>
            <a:r>
              <a:rPr lang="es-MX" sz="2000" b="1" dirty="0">
                <a:solidFill>
                  <a:schemeClr val="bg1"/>
                </a:solidFill>
                <a:latin typeface="Century Gothic" panose="020B0502020202020204" pitchFamily="34" charset="0"/>
                <a:ea typeface="DengXian Light" panose="02010600030101010101" pitchFamily="2" charset="-122"/>
              </a:rPr>
              <a:t>Generar</a:t>
            </a:r>
            <a:r>
              <a:rPr lang="es-MX" sz="2000" dirty="0">
                <a:solidFill>
                  <a:schemeClr val="bg1"/>
                </a:solidFill>
                <a:latin typeface="Century Gothic" panose="020B0502020202020204" pitchFamily="34" charset="0"/>
                <a:ea typeface="DengXian Light" panose="02010600030101010101" pitchFamily="2" charset="-122"/>
              </a:rPr>
              <a:t> reportes</a:t>
            </a:r>
          </a:p>
        </p:txBody>
      </p:sp>
      <p:sp>
        <p:nvSpPr>
          <p:cNvPr id="50" name="Rectangle 49">
            <a:extLst>
              <a:ext uri="{FF2B5EF4-FFF2-40B4-BE49-F238E27FC236}">
                <a16:creationId xmlns:a16="http://schemas.microsoft.com/office/drawing/2014/main" id="{C2F13304-98BC-4CBD-BE49-1247F5708728}"/>
              </a:ext>
            </a:extLst>
          </p:cNvPr>
          <p:cNvSpPr/>
          <p:nvPr/>
        </p:nvSpPr>
        <p:spPr>
          <a:xfrm>
            <a:off x="1160142" y="4793028"/>
            <a:ext cx="3444518" cy="923330"/>
          </a:xfrm>
          <a:prstGeom prst="rect">
            <a:avLst/>
          </a:prstGeom>
        </p:spPr>
        <p:txBody>
          <a:bodyPr wrap="square">
            <a:spAutoFit/>
          </a:bodyPr>
          <a:lstStyle/>
          <a:p>
            <a:pPr algn="r"/>
            <a:r>
              <a:rPr lang="es-MX" b="1" dirty="0">
                <a:solidFill>
                  <a:schemeClr val="bg1"/>
                </a:solidFill>
                <a:latin typeface="Century Gothic" panose="020B0502020202020204" pitchFamily="34" charset="0"/>
                <a:ea typeface="DengXian Light" panose="02010600030101010101" pitchFamily="2" charset="-122"/>
              </a:rPr>
              <a:t>Implementar</a:t>
            </a:r>
            <a:r>
              <a:rPr lang="es-MX" dirty="0">
                <a:solidFill>
                  <a:schemeClr val="bg1"/>
                </a:solidFill>
                <a:latin typeface="Century Gothic" panose="020B0502020202020204" pitchFamily="34" charset="0"/>
                <a:ea typeface="DengXian Light" panose="02010600030101010101" pitchFamily="2" charset="-122"/>
              </a:rPr>
              <a:t> el uso de una diadema de ondas cerebrales</a:t>
            </a:r>
          </a:p>
        </p:txBody>
      </p:sp>
    </p:spTree>
    <p:extLst>
      <p:ext uri="{BB962C8B-B14F-4D97-AF65-F5344CB8AC3E}">
        <p14:creationId xmlns:p14="http://schemas.microsoft.com/office/powerpoint/2010/main" val="21299457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1A35"/>
        </a:solidFill>
        <a:effectLst/>
      </p:bgPr>
    </p:bg>
    <p:spTree>
      <p:nvGrpSpPr>
        <p:cNvPr id="1" name=""/>
        <p:cNvGrpSpPr/>
        <p:nvPr/>
      </p:nvGrpSpPr>
      <p:grpSpPr>
        <a:xfrm>
          <a:off x="0" y="0"/>
          <a:ext cx="0" cy="0"/>
          <a:chOff x="0" y="0"/>
          <a:chExt cx="0" cy="0"/>
        </a:xfrm>
      </p:grpSpPr>
      <p:grpSp>
        <p:nvGrpSpPr>
          <p:cNvPr id="4" name="Grupo 86">
            <a:extLst>
              <a:ext uri="{FF2B5EF4-FFF2-40B4-BE49-F238E27FC236}">
                <a16:creationId xmlns:a16="http://schemas.microsoft.com/office/drawing/2014/main" id="{046C33D4-7774-43D7-86E7-5D578D510E36}"/>
              </a:ext>
            </a:extLst>
          </p:cNvPr>
          <p:cNvGrpSpPr/>
          <p:nvPr/>
        </p:nvGrpSpPr>
        <p:grpSpPr>
          <a:xfrm>
            <a:off x="0" y="0"/>
            <a:ext cx="12192000" cy="6858000"/>
            <a:chOff x="0" y="0"/>
            <a:chExt cx="12192000" cy="6858000"/>
          </a:xfrm>
        </p:grpSpPr>
        <p:sp>
          <p:nvSpPr>
            <p:cNvPr id="5" name="Rectángulo: esquinas redondeadas 12">
              <a:extLst>
                <a:ext uri="{FF2B5EF4-FFF2-40B4-BE49-F238E27FC236}">
                  <a16:creationId xmlns:a16="http://schemas.microsoft.com/office/drawing/2014/main" id="{AA864F84-4612-4072-8CC5-7ED2F2A3B7EE}"/>
                </a:ext>
              </a:extLst>
            </p:cNvPr>
            <p:cNvSpPr/>
            <p:nvPr/>
          </p:nvSpPr>
          <p:spPr>
            <a:xfrm>
              <a:off x="0" y="0"/>
              <a:ext cx="12192000" cy="6858000"/>
            </a:xfrm>
            <a:prstGeom prst="roundRect">
              <a:avLst>
                <a:gd name="adj" fmla="val 8257"/>
              </a:avLst>
            </a:prstGeom>
            <a:solidFill>
              <a:srgbClr val="14AC79"/>
            </a:solidFill>
            <a:ln>
              <a:noFill/>
            </a:ln>
            <a:scene3d>
              <a:camera prst="orthographicFront"/>
              <a:lightRig rig="threePt" dir="t"/>
            </a:scene3d>
            <a:sp3d prstMaterial="metal">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esquinas redondeadas 74">
              <a:extLst>
                <a:ext uri="{FF2B5EF4-FFF2-40B4-BE49-F238E27FC236}">
                  <a16:creationId xmlns:a16="http://schemas.microsoft.com/office/drawing/2014/main" id="{B5712B76-B639-47B9-AE8A-471D6E75C821}"/>
                </a:ext>
              </a:extLst>
            </p:cNvPr>
            <p:cNvSpPr/>
            <p:nvPr/>
          </p:nvSpPr>
          <p:spPr>
            <a:xfrm>
              <a:off x="85380" y="90000"/>
              <a:ext cx="12013200" cy="6678000"/>
            </a:xfrm>
            <a:prstGeom prst="roundRect">
              <a:avLst>
                <a:gd name="adj" fmla="val 825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Rectángulo: esquinas redondeadas 75">
              <a:extLst>
                <a:ext uri="{FF2B5EF4-FFF2-40B4-BE49-F238E27FC236}">
                  <a16:creationId xmlns:a16="http://schemas.microsoft.com/office/drawing/2014/main" id="{578844BF-2A98-434F-B029-92B066CE2D69}"/>
                </a:ext>
              </a:extLst>
            </p:cNvPr>
            <p:cNvSpPr/>
            <p:nvPr/>
          </p:nvSpPr>
          <p:spPr>
            <a:xfrm>
              <a:off x="721073" y="180000"/>
              <a:ext cx="10753200" cy="6498000"/>
            </a:xfrm>
            <a:prstGeom prst="roundRect">
              <a:avLst>
                <a:gd name="adj" fmla="val 0"/>
              </a:avLst>
            </a:prstGeom>
            <a:solidFill>
              <a:srgbClr val="00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Rectángulo: esquinas redondeadas 17">
              <a:extLst>
                <a:ext uri="{FF2B5EF4-FFF2-40B4-BE49-F238E27FC236}">
                  <a16:creationId xmlns:a16="http://schemas.microsoft.com/office/drawing/2014/main" id="{E6A040D6-4E20-427B-B6D8-55651DC23BFA}"/>
                </a:ext>
              </a:extLst>
            </p:cNvPr>
            <p:cNvSpPr/>
            <p:nvPr/>
          </p:nvSpPr>
          <p:spPr>
            <a:xfrm>
              <a:off x="285407" y="1989000"/>
              <a:ext cx="235639" cy="2880000"/>
            </a:xfrm>
            <a:prstGeom prst="roundRect">
              <a:avLst>
                <a:gd name="adj" fmla="val 50000"/>
              </a:avLst>
            </a:prstGeom>
            <a:pattFill prst="openDmnd">
              <a:fgClr>
                <a:schemeClr val="tx1">
                  <a:lumMod val="95000"/>
                  <a:lumOff val="5000"/>
                </a:schemeClr>
              </a:fgClr>
              <a:bgClr>
                <a:schemeClr val="bg2">
                  <a:lumMod val="25000"/>
                </a:schemeClr>
              </a:bgClr>
            </a:pattFill>
            <a:ln>
              <a:solidFill>
                <a:schemeClr val="tx1"/>
              </a:solidFill>
            </a:ln>
            <a:effectLst>
              <a:innerShdw blurRad="114300" dist="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Elipse 76">
              <a:extLst>
                <a:ext uri="{FF2B5EF4-FFF2-40B4-BE49-F238E27FC236}">
                  <a16:creationId xmlns:a16="http://schemas.microsoft.com/office/drawing/2014/main" id="{8534307E-F83F-43AD-973D-6A391A86AC2A}"/>
                </a:ext>
              </a:extLst>
            </p:cNvPr>
            <p:cNvSpPr/>
            <p:nvPr/>
          </p:nvSpPr>
          <p:spPr>
            <a:xfrm>
              <a:off x="277226" y="769500"/>
              <a:ext cx="252000" cy="2520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Elipse 21">
              <a:extLst>
                <a:ext uri="{FF2B5EF4-FFF2-40B4-BE49-F238E27FC236}">
                  <a16:creationId xmlns:a16="http://schemas.microsoft.com/office/drawing/2014/main" id="{10013391-AF14-4F58-A90B-D138E6E5DEA1}"/>
                </a:ext>
              </a:extLst>
            </p:cNvPr>
            <p:cNvSpPr/>
            <p:nvPr/>
          </p:nvSpPr>
          <p:spPr>
            <a:xfrm>
              <a:off x="368765" y="859500"/>
              <a:ext cx="72000" cy="72000"/>
            </a:xfrm>
            <a:prstGeom prst="ellipse">
              <a:avLst/>
            </a:prstGeom>
            <a:gradFill flip="none" rotWithShape="1">
              <a:gsLst>
                <a:gs pos="34000">
                  <a:srgbClr val="7030A0"/>
                </a:gs>
                <a:gs pos="85000">
                  <a:srgbClr val="FF0000"/>
                </a:gs>
                <a:gs pos="8000">
                  <a:schemeClr val="accent5"/>
                </a:gs>
                <a:gs pos="55000">
                  <a:srgbClr val="BB0D9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Rectángulo: esquinas redondeadas 23">
              <a:extLst>
                <a:ext uri="{FF2B5EF4-FFF2-40B4-BE49-F238E27FC236}">
                  <a16:creationId xmlns:a16="http://schemas.microsoft.com/office/drawing/2014/main" id="{358D9D59-B699-439E-BC6C-DF3F415A88CF}"/>
                </a:ext>
              </a:extLst>
            </p:cNvPr>
            <p:cNvSpPr/>
            <p:nvPr/>
          </p:nvSpPr>
          <p:spPr>
            <a:xfrm>
              <a:off x="11606426" y="3249000"/>
              <a:ext cx="360000" cy="360000"/>
            </a:xfrm>
            <a:prstGeom prst="roundRect">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Triángulo isósceles 82">
              <a:extLst>
                <a:ext uri="{FF2B5EF4-FFF2-40B4-BE49-F238E27FC236}">
                  <a16:creationId xmlns:a16="http://schemas.microsoft.com/office/drawing/2014/main" id="{CC6C7F7B-5AE6-4874-9E16-8613FD97E6EE}"/>
                </a:ext>
              </a:extLst>
            </p:cNvPr>
            <p:cNvSpPr/>
            <p:nvPr/>
          </p:nvSpPr>
          <p:spPr>
            <a:xfrm flipV="1">
              <a:off x="11605290" y="5020892"/>
              <a:ext cx="360000" cy="360000"/>
            </a:xfrm>
            <a:prstGeom prst="triangl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3" name="Grupo 85">
              <a:extLst>
                <a:ext uri="{FF2B5EF4-FFF2-40B4-BE49-F238E27FC236}">
                  <a16:creationId xmlns:a16="http://schemas.microsoft.com/office/drawing/2014/main" id="{75A76253-A0C1-4FAE-9317-5F1A5F308BCE}"/>
                </a:ext>
              </a:extLst>
            </p:cNvPr>
            <p:cNvGrpSpPr/>
            <p:nvPr/>
          </p:nvGrpSpPr>
          <p:grpSpPr>
            <a:xfrm>
              <a:off x="11651050" y="1387108"/>
              <a:ext cx="263858" cy="450000"/>
              <a:chOff x="10620654" y="1322776"/>
              <a:chExt cx="263858" cy="450000"/>
            </a:xfrm>
          </p:grpSpPr>
          <p:sp>
            <p:nvSpPr>
              <p:cNvPr id="14" name="Rectángulo 83">
                <a:extLst>
                  <a:ext uri="{FF2B5EF4-FFF2-40B4-BE49-F238E27FC236}">
                    <a16:creationId xmlns:a16="http://schemas.microsoft.com/office/drawing/2014/main" id="{BBA839DE-A195-4D0C-9568-686633670519}"/>
                  </a:ext>
                </a:extLst>
              </p:cNvPr>
              <p:cNvSpPr/>
              <p:nvPr/>
            </p:nvSpPr>
            <p:spPr>
              <a:xfrm>
                <a:off x="10620654" y="132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15" name="Rectángulo 84">
                <a:extLst>
                  <a:ext uri="{FF2B5EF4-FFF2-40B4-BE49-F238E27FC236}">
                    <a16:creationId xmlns:a16="http://schemas.microsoft.com/office/drawing/2014/main" id="{E2CE3146-3883-40D1-B073-7B750B331873}"/>
                  </a:ext>
                </a:extLst>
              </p:cNvPr>
              <p:cNvSpPr/>
              <p:nvPr/>
            </p:nvSpPr>
            <p:spPr>
              <a:xfrm>
                <a:off x="10704512" y="141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grpSp>
      </p:grpSp>
      <p:sp>
        <p:nvSpPr>
          <p:cNvPr id="35" name="Rectangle 34">
            <a:extLst>
              <a:ext uri="{FF2B5EF4-FFF2-40B4-BE49-F238E27FC236}">
                <a16:creationId xmlns:a16="http://schemas.microsoft.com/office/drawing/2014/main" id="{DB21BAEB-0A5A-4CE3-84A5-6E298F50B32A}"/>
              </a:ext>
            </a:extLst>
          </p:cNvPr>
          <p:cNvSpPr/>
          <p:nvPr/>
        </p:nvSpPr>
        <p:spPr>
          <a:xfrm rot="16200000">
            <a:off x="5700817" y="-4805443"/>
            <a:ext cx="782325" cy="10753201"/>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367510 w 781527"/>
              <a:gd name="connsiteY0" fmla="*/ 0 h 10753201"/>
              <a:gd name="connsiteX1" fmla="*/ 781527 w 781527"/>
              <a:gd name="connsiteY1" fmla="*/ 0 h 10753201"/>
              <a:gd name="connsiteX2" fmla="*/ 781527 w 781527"/>
              <a:gd name="connsiteY2" fmla="*/ 10753201 h 10753201"/>
              <a:gd name="connsiteX3" fmla="*/ 367510 w 781527"/>
              <a:gd name="connsiteY3" fmla="*/ 10753201 h 10753201"/>
              <a:gd name="connsiteX4" fmla="*/ 55 w 781527"/>
              <a:gd name="connsiteY4" fmla="*/ 771860 h 10753201"/>
              <a:gd name="connsiteX5" fmla="*/ 367510 w 781527"/>
              <a:gd name="connsiteY5" fmla="*/ 0 h 10753201"/>
              <a:gd name="connsiteX0" fmla="*/ 368308 w 782325"/>
              <a:gd name="connsiteY0" fmla="*/ 0 h 10753201"/>
              <a:gd name="connsiteX1" fmla="*/ 782325 w 782325"/>
              <a:gd name="connsiteY1" fmla="*/ 0 h 10753201"/>
              <a:gd name="connsiteX2" fmla="*/ 782325 w 782325"/>
              <a:gd name="connsiteY2" fmla="*/ 10753201 h 10753201"/>
              <a:gd name="connsiteX3" fmla="*/ 368308 w 782325"/>
              <a:gd name="connsiteY3" fmla="*/ 10753201 h 10753201"/>
              <a:gd name="connsiteX4" fmla="*/ 649782 w 782325"/>
              <a:gd name="connsiteY4" fmla="*/ 3544557 h 10753201"/>
              <a:gd name="connsiteX5" fmla="*/ 853 w 782325"/>
              <a:gd name="connsiteY5" fmla="*/ 771860 h 10753201"/>
              <a:gd name="connsiteX6" fmla="*/ 368308 w 782325"/>
              <a:gd name="connsiteY6" fmla="*/ 0 h 1075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2325" h="10753201">
                <a:moveTo>
                  <a:pt x="368308" y="0"/>
                </a:moveTo>
                <a:lnTo>
                  <a:pt x="782325" y="0"/>
                </a:lnTo>
                <a:lnTo>
                  <a:pt x="782325" y="10753201"/>
                </a:lnTo>
                <a:lnTo>
                  <a:pt x="368308" y="10753201"/>
                </a:lnTo>
                <a:cubicBezTo>
                  <a:pt x="272475" y="9935218"/>
                  <a:pt x="711025" y="5208114"/>
                  <a:pt x="649782" y="3544557"/>
                </a:cubicBezTo>
                <a:cubicBezTo>
                  <a:pt x="588540" y="1881000"/>
                  <a:pt x="-25977" y="1746078"/>
                  <a:pt x="853" y="771860"/>
                </a:cubicBezTo>
                <a:lnTo>
                  <a:pt x="368308" y="0"/>
                </a:lnTo>
                <a:close/>
              </a:path>
            </a:pathLst>
          </a:custGeom>
          <a:blipFill dpi="0" rotWithShape="1">
            <a:blip r:embed="rId2"/>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2" name="Group 1">
            <a:extLst>
              <a:ext uri="{FF2B5EF4-FFF2-40B4-BE49-F238E27FC236}">
                <a16:creationId xmlns:a16="http://schemas.microsoft.com/office/drawing/2014/main" id="{349539E2-C3CC-465E-BAE9-F9E8DFDA39CE}"/>
              </a:ext>
            </a:extLst>
          </p:cNvPr>
          <p:cNvGrpSpPr/>
          <p:nvPr/>
        </p:nvGrpSpPr>
        <p:grpSpPr>
          <a:xfrm>
            <a:off x="2131979" y="1502999"/>
            <a:ext cx="7920000" cy="3600000"/>
            <a:chOff x="1567969" y="2248973"/>
            <a:chExt cx="3299781" cy="890394"/>
          </a:xfrm>
        </p:grpSpPr>
        <p:sp>
          <p:nvSpPr>
            <p:cNvPr id="57" name="Rectangle 56">
              <a:extLst>
                <a:ext uri="{FF2B5EF4-FFF2-40B4-BE49-F238E27FC236}">
                  <a16:creationId xmlns:a16="http://schemas.microsoft.com/office/drawing/2014/main" id="{EEAE2792-C99F-4EA8-8170-30EC652D1564}"/>
                </a:ext>
              </a:extLst>
            </p:cNvPr>
            <p:cNvSpPr/>
            <p:nvPr/>
          </p:nvSpPr>
          <p:spPr>
            <a:xfrm>
              <a:off x="1567969" y="2248973"/>
              <a:ext cx="3108972" cy="646724"/>
            </a:xfrm>
            <a:prstGeom prst="rect">
              <a:avLst/>
            </a:prstGeom>
            <a:pattFill prst="lgConfetti">
              <a:fgClr>
                <a:schemeClr val="bg2">
                  <a:lumMod val="25000"/>
                </a:schemeClr>
              </a:fgClr>
              <a:bgClr>
                <a:srgbClr val="A2AFC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96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58" name="Rectangle 57">
              <a:extLst>
                <a:ext uri="{FF2B5EF4-FFF2-40B4-BE49-F238E27FC236}">
                  <a16:creationId xmlns:a16="http://schemas.microsoft.com/office/drawing/2014/main" id="{3B1E87E7-3E35-49A7-AE69-1DD346C87AFF}"/>
                </a:ext>
              </a:extLst>
            </p:cNvPr>
            <p:cNvSpPr/>
            <p:nvPr/>
          </p:nvSpPr>
          <p:spPr>
            <a:xfrm>
              <a:off x="1758778" y="2418072"/>
              <a:ext cx="3108972" cy="721295"/>
            </a:xfrm>
            <a:prstGeom prst="rect">
              <a:avLst/>
            </a:prstGeom>
            <a:gradFill>
              <a:gsLst>
                <a:gs pos="2000">
                  <a:srgbClr val="1B4C5B"/>
                </a:gs>
                <a:gs pos="51000">
                  <a:srgbClr val="26697E"/>
                </a:gs>
                <a:gs pos="100000">
                  <a:srgbClr val="2E99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3800" b="1" dirty="0">
                  <a:latin typeface="DK Breakfast Burrito" panose="02000000000000000000" pitchFamily="50" charset="0"/>
                  <a:ea typeface="ChildsWish" panose="02000603000000000000" pitchFamily="2" charset="0"/>
                  <a:cs typeface="Angie Atore" panose="00000400000000000000" pitchFamily="2" charset="-79"/>
                </a:rPr>
                <a:t>conclusiones</a:t>
              </a:r>
              <a:endParaRPr lang="es-MX" sz="16600" b="1" dirty="0">
                <a:latin typeface="DK Breakfast Burrito" panose="02000000000000000000" pitchFamily="50" charset="0"/>
                <a:ea typeface="ChildsWish" panose="02000603000000000000" pitchFamily="2" charset="0"/>
                <a:cs typeface="Angie Atore" panose="00000400000000000000" pitchFamily="2" charset="-79"/>
              </a:endParaRPr>
            </a:p>
          </p:txBody>
        </p:sp>
      </p:grpSp>
      <p:sp>
        <p:nvSpPr>
          <p:cNvPr id="36" name="Rectangle 35">
            <a:extLst>
              <a:ext uri="{FF2B5EF4-FFF2-40B4-BE49-F238E27FC236}">
                <a16:creationId xmlns:a16="http://schemas.microsoft.com/office/drawing/2014/main" id="{E65D566B-0135-4AEA-B1B3-FE98CD638166}"/>
              </a:ext>
            </a:extLst>
          </p:cNvPr>
          <p:cNvSpPr/>
          <p:nvPr/>
        </p:nvSpPr>
        <p:spPr>
          <a:xfrm rot="5400000" flipV="1">
            <a:off x="5847501" y="1056923"/>
            <a:ext cx="488957" cy="10753201"/>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380180 w 794197"/>
              <a:gd name="connsiteY0" fmla="*/ 0 h 10753201"/>
              <a:gd name="connsiteX1" fmla="*/ 794197 w 794197"/>
              <a:gd name="connsiteY1" fmla="*/ 0 h 10753201"/>
              <a:gd name="connsiteX2" fmla="*/ 794197 w 794197"/>
              <a:gd name="connsiteY2" fmla="*/ 10753201 h 10753201"/>
              <a:gd name="connsiteX3" fmla="*/ 380180 w 794197"/>
              <a:gd name="connsiteY3" fmla="*/ 10753201 h 10753201"/>
              <a:gd name="connsiteX4" fmla="*/ 380180 w 794197"/>
              <a:gd name="connsiteY4" fmla="*/ 0 h 10753201"/>
              <a:gd name="connsiteX0" fmla="*/ 629264 w 1043281"/>
              <a:gd name="connsiteY0" fmla="*/ 0 h 10753201"/>
              <a:gd name="connsiteX1" fmla="*/ 1043281 w 1043281"/>
              <a:gd name="connsiteY1" fmla="*/ 0 h 10753201"/>
              <a:gd name="connsiteX2" fmla="*/ 1043281 w 1043281"/>
              <a:gd name="connsiteY2" fmla="*/ 10753201 h 10753201"/>
              <a:gd name="connsiteX3" fmla="*/ 629264 w 1043281"/>
              <a:gd name="connsiteY3" fmla="*/ 10753201 h 10753201"/>
              <a:gd name="connsiteX4" fmla="*/ 629264 w 1043281"/>
              <a:gd name="connsiteY4" fmla="*/ 0 h 10753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281" h="10753201">
                <a:moveTo>
                  <a:pt x="629264" y="0"/>
                </a:moveTo>
                <a:lnTo>
                  <a:pt x="1043281" y="0"/>
                </a:lnTo>
                <a:lnTo>
                  <a:pt x="1043281" y="10753201"/>
                </a:lnTo>
                <a:lnTo>
                  <a:pt x="629264" y="10753201"/>
                </a:lnTo>
                <a:cubicBezTo>
                  <a:pt x="629264" y="7168801"/>
                  <a:pt x="-786582" y="369251"/>
                  <a:pt x="629264" y="0"/>
                </a:cubicBezTo>
                <a:close/>
              </a:path>
            </a:pathLst>
          </a:custGeom>
          <a:blipFill dpi="0" rotWithShape="1">
            <a:blip r:embed="rId2"/>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2173966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1A35"/>
        </a:solidFill>
        <a:effectLst/>
      </p:bgPr>
    </p:bg>
    <p:spTree>
      <p:nvGrpSpPr>
        <p:cNvPr id="1" name=""/>
        <p:cNvGrpSpPr/>
        <p:nvPr/>
      </p:nvGrpSpPr>
      <p:grpSpPr>
        <a:xfrm>
          <a:off x="0" y="0"/>
          <a:ext cx="0" cy="0"/>
          <a:chOff x="0" y="0"/>
          <a:chExt cx="0" cy="0"/>
        </a:xfrm>
      </p:grpSpPr>
      <p:grpSp>
        <p:nvGrpSpPr>
          <p:cNvPr id="4" name="Grupo 86">
            <a:extLst>
              <a:ext uri="{FF2B5EF4-FFF2-40B4-BE49-F238E27FC236}">
                <a16:creationId xmlns:a16="http://schemas.microsoft.com/office/drawing/2014/main" id="{046C33D4-7774-43D7-86E7-5D578D510E36}"/>
              </a:ext>
            </a:extLst>
          </p:cNvPr>
          <p:cNvGrpSpPr/>
          <p:nvPr/>
        </p:nvGrpSpPr>
        <p:grpSpPr>
          <a:xfrm>
            <a:off x="0" y="0"/>
            <a:ext cx="12192000" cy="6858000"/>
            <a:chOff x="0" y="0"/>
            <a:chExt cx="12192000" cy="6858000"/>
          </a:xfrm>
        </p:grpSpPr>
        <p:sp>
          <p:nvSpPr>
            <p:cNvPr id="5" name="Rectángulo: esquinas redondeadas 12">
              <a:extLst>
                <a:ext uri="{FF2B5EF4-FFF2-40B4-BE49-F238E27FC236}">
                  <a16:creationId xmlns:a16="http://schemas.microsoft.com/office/drawing/2014/main" id="{AA864F84-4612-4072-8CC5-7ED2F2A3B7EE}"/>
                </a:ext>
              </a:extLst>
            </p:cNvPr>
            <p:cNvSpPr/>
            <p:nvPr/>
          </p:nvSpPr>
          <p:spPr>
            <a:xfrm>
              <a:off x="0" y="0"/>
              <a:ext cx="12192000" cy="6858000"/>
            </a:xfrm>
            <a:prstGeom prst="roundRect">
              <a:avLst>
                <a:gd name="adj" fmla="val 8257"/>
              </a:avLst>
            </a:prstGeom>
            <a:solidFill>
              <a:srgbClr val="14AC79"/>
            </a:solidFill>
            <a:ln>
              <a:noFill/>
            </a:ln>
            <a:scene3d>
              <a:camera prst="orthographicFront"/>
              <a:lightRig rig="threePt" dir="t"/>
            </a:scene3d>
            <a:sp3d prstMaterial="metal">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esquinas redondeadas 74">
              <a:extLst>
                <a:ext uri="{FF2B5EF4-FFF2-40B4-BE49-F238E27FC236}">
                  <a16:creationId xmlns:a16="http://schemas.microsoft.com/office/drawing/2014/main" id="{B5712B76-B639-47B9-AE8A-471D6E75C821}"/>
                </a:ext>
              </a:extLst>
            </p:cNvPr>
            <p:cNvSpPr/>
            <p:nvPr/>
          </p:nvSpPr>
          <p:spPr>
            <a:xfrm>
              <a:off x="85380" y="90000"/>
              <a:ext cx="12013200" cy="6678000"/>
            </a:xfrm>
            <a:prstGeom prst="roundRect">
              <a:avLst>
                <a:gd name="adj" fmla="val 825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Rectángulo: esquinas redondeadas 75">
              <a:extLst>
                <a:ext uri="{FF2B5EF4-FFF2-40B4-BE49-F238E27FC236}">
                  <a16:creationId xmlns:a16="http://schemas.microsoft.com/office/drawing/2014/main" id="{578844BF-2A98-434F-B029-92B066CE2D69}"/>
                </a:ext>
              </a:extLst>
            </p:cNvPr>
            <p:cNvSpPr/>
            <p:nvPr/>
          </p:nvSpPr>
          <p:spPr>
            <a:xfrm>
              <a:off x="721073" y="180000"/>
              <a:ext cx="10753200" cy="6498000"/>
            </a:xfrm>
            <a:prstGeom prst="roundRect">
              <a:avLst>
                <a:gd name="adj" fmla="val 0"/>
              </a:avLst>
            </a:prstGeom>
            <a:solidFill>
              <a:srgbClr val="00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Rectángulo: esquinas redondeadas 17">
              <a:extLst>
                <a:ext uri="{FF2B5EF4-FFF2-40B4-BE49-F238E27FC236}">
                  <a16:creationId xmlns:a16="http://schemas.microsoft.com/office/drawing/2014/main" id="{E6A040D6-4E20-427B-B6D8-55651DC23BFA}"/>
                </a:ext>
              </a:extLst>
            </p:cNvPr>
            <p:cNvSpPr/>
            <p:nvPr/>
          </p:nvSpPr>
          <p:spPr>
            <a:xfrm>
              <a:off x="285407" y="1989000"/>
              <a:ext cx="235639" cy="2880000"/>
            </a:xfrm>
            <a:prstGeom prst="roundRect">
              <a:avLst>
                <a:gd name="adj" fmla="val 50000"/>
              </a:avLst>
            </a:prstGeom>
            <a:pattFill prst="openDmnd">
              <a:fgClr>
                <a:schemeClr val="tx1">
                  <a:lumMod val="95000"/>
                  <a:lumOff val="5000"/>
                </a:schemeClr>
              </a:fgClr>
              <a:bgClr>
                <a:schemeClr val="bg2">
                  <a:lumMod val="25000"/>
                </a:schemeClr>
              </a:bgClr>
            </a:pattFill>
            <a:ln>
              <a:solidFill>
                <a:schemeClr val="tx1"/>
              </a:solidFill>
            </a:ln>
            <a:effectLst>
              <a:innerShdw blurRad="114300" dist="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Elipse 76">
              <a:extLst>
                <a:ext uri="{FF2B5EF4-FFF2-40B4-BE49-F238E27FC236}">
                  <a16:creationId xmlns:a16="http://schemas.microsoft.com/office/drawing/2014/main" id="{8534307E-F83F-43AD-973D-6A391A86AC2A}"/>
                </a:ext>
              </a:extLst>
            </p:cNvPr>
            <p:cNvSpPr/>
            <p:nvPr/>
          </p:nvSpPr>
          <p:spPr>
            <a:xfrm>
              <a:off x="277226" y="769500"/>
              <a:ext cx="252000" cy="2520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Elipse 21">
              <a:extLst>
                <a:ext uri="{FF2B5EF4-FFF2-40B4-BE49-F238E27FC236}">
                  <a16:creationId xmlns:a16="http://schemas.microsoft.com/office/drawing/2014/main" id="{10013391-AF14-4F58-A90B-D138E6E5DEA1}"/>
                </a:ext>
              </a:extLst>
            </p:cNvPr>
            <p:cNvSpPr/>
            <p:nvPr/>
          </p:nvSpPr>
          <p:spPr>
            <a:xfrm>
              <a:off x="368765" y="859500"/>
              <a:ext cx="72000" cy="72000"/>
            </a:xfrm>
            <a:prstGeom prst="ellipse">
              <a:avLst/>
            </a:prstGeom>
            <a:gradFill flip="none" rotWithShape="1">
              <a:gsLst>
                <a:gs pos="34000">
                  <a:srgbClr val="7030A0"/>
                </a:gs>
                <a:gs pos="85000">
                  <a:srgbClr val="FF0000"/>
                </a:gs>
                <a:gs pos="8000">
                  <a:schemeClr val="accent5"/>
                </a:gs>
                <a:gs pos="55000">
                  <a:srgbClr val="BB0D9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Rectángulo: esquinas redondeadas 23">
              <a:extLst>
                <a:ext uri="{FF2B5EF4-FFF2-40B4-BE49-F238E27FC236}">
                  <a16:creationId xmlns:a16="http://schemas.microsoft.com/office/drawing/2014/main" id="{358D9D59-B699-439E-BC6C-DF3F415A88CF}"/>
                </a:ext>
              </a:extLst>
            </p:cNvPr>
            <p:cNvSpPr/>
            <p:nvPr/>
          </p:nvSpPr>
          <p:spPr>
            <a:xfrm>
              <a:off x="11606426" y="3249000"/>
              <a:ext cx="360000" cy="360000"/>
            </a:xfrm>
            <a:prstGeom prst="roundRect">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Triángulo isósceles 82">
              <a:extLst>
                <a:ext uri="{FF2B5EF4-FFF2-40B4-BE49-F238E27FC236}">
                  <a16:creationId xmlns:a16="http://schemas.microsoft.com/office/drawing/2014/main" id="{CC6C7F7B-5AE6-4874-9E16-8613FD97E6EE}"/>
                </a:ext>
              </a:extLst>
            </p:cNvPr>
            <p:cNvSpPr/>
            <p:nvPr/>
          </p:nvSpPr>
          <p:spPr>
            <a:xfrm flipV="1">
              <a:off x="11605290" y="5020892"/>
              <a:ext cx="360000" cy="360000"/>
            </a:xfrm>
            <a:prstGeom prst="triangl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3" name="Grupo 85">
              <a:extLst>
                <a:ext uri="{FF2B5EF4-FFF2-40B4-BE49-F238E27FC236}">
                  <a16:creationId xmlns:a16="http://schemas.microsoft.com/office/drawing/2014/main" id="{75A76253-A0C1-4FAE-9317-5F1A5F308BCE}"/>
                </a:ext>
              </a:extLst>
            </p:cNvPr>
            <p:cNvGrpSpPr/>
            <p:nvPr/>
          </p:nvGrpSpPr>
          <p:grpSpPr>
            <a:xfrm>
              <a:off x="11651050" y="1387108"/>
              <a:ext cx="263858" cy="450000"/>
              <a:chOff x="10620654" y="1322776"/>
              <a:chExt cx="263858" cy="450000"/>
            </a:xfrm>
          </p:grpSpPr>
          <p:sp>
            <p:nvSpPr>
              <p:cNvPr id="14" name="Rectángulo 83">
                <a:extLst>
                  <a:ext uri="{FF2B5EF4-FFF2-40B4-BE49-F238E27FC236}">
                    <a16:creationId xmlns:a16="http://schemas.microsoft.com/office/drawing/2014/main" id="{BBA839DE-A195-4D0C-9568-686633670519}"/>
                  </a:ext>
                </a:extLst>
              </p:cNvPr>
              <p:cNvSpPr/>
              <p:nvPr/>
            </p:nvSpPr>
            <p:spPr>
              <a:xfrm>
                <a:off x="10620654" y="132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15" name="Rectángulo 84">
                <a:extLst>
                  <a:ext uri="{FF2B5EF4-FFF2-40B4-BE49-F238E27FC236}">
                    <a16:creationId xmlns:a16="http://schemas.microsoft.com/office/drawing/2014/main" id="{E2CE3146-3883-40D1-B073-7B750B331873}"/>
                  </a:ext>
                </a:extLst>
              </p:cNvPr>
              <p:cNvSpPr/>
              <p:nvPr/>
            </p:nvSpPr>
            <p:spPr>
              <a:xfrm>
                <a:off x="10704512" y="141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grpSp>
      </p:grpSp>
      <p:sp>
        <p:nvSpPr>
          <p:cNvPr id="35" name="Rectangle 34">
            <a:extLst>
              <a:ext uri="{FF2B5EF4-FFF2-40B4-BE49-F238E27FC236}">
                <a16:creationId xmlns:a16="http://schemas.microsoft.com/office/drawing/2014/main" id="{DB21BAEB-0A5A-4CE3-84A5-6E298F50B32A}"/>
              </a:ext>
            </a:extLst>
          </p:cNvPr>
          <p:cNvSpPr/>
          <p:nvPr/>
        </p:nvSpPr>
        <p:spPr>
          <a:xfrm rot="16200000">
            <a:off x="5678487" y="-4801101"/>
            <a:ext cx="826988" cy="10753204"/>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367510 w 781527"/>
              <a:gd name="connsiteY0" fmla="*/ 0 h 10753201"/>
              <a:gd name="connsiteX1" fmla="*/ 781527 w 781527"/>
              <a:gd name="connsiteY1" fmla="*/ 0 h 10753201"/>
              <a:gd name="connsiteX2" fmla="*/ 781527 w 781527"/>
              <a:gd name="connsiteY2" fmla="*/ 10753201 h 10753201"/>
              <a:gd name="connsiteX3" fmla="*/ 367510 w 781527"/>
              <a:gd name="connsiteY3" fmla="*/ 10753201 h 10753201"/>
              <a:gd name="connsiteX4" fmla="*/ 55 w 781527"/>
              <a:gd name="connsiteY4" fmla="*/ 771860 h 10753201"/>
              <a:gd name="connsiteX5" fmla="*/ 367510 w 781527"/>
              <a:gd name="connsiteY5" fmla="*/ 0 h 10753201"/>
              <a:gd name="connsiteX0" fmla="*/ 368308 w 782325"/>
              <a:gd name="connsiteY0" fmla="*/ 0 h 10753201"/>
              <a:gd name="connsiteX1" fmla="*/ 782325 w 782325"/>
              <a:gd name="connsiteY1" fmla="*/ 0 h 10753201"/>
              <a:gd name="connsiteX2" fmla="*/ 782325 w 782325"/>
              <a:gd name="connsiteY2" fmla="*/ 10753201 h 10753201"/>
              <a:gd name="connsiteX3" fmla="*/ 368308 w 782325"/>
              <a:gd name="connsiteY3" fmla="*/ 10753201 h 10753201"/>
              <a:gd name="connsiteX4" fmla="*/ 649782 w 782325"/>
              <a:gd name="connsiteY4" fmla="*/ 3544557 h 10753201"/>
              <a:gd name="connsiteX5" fmla="*/ 853 w 782325"/>
              <a:gd name="connsiteY5" fmla="*/ 771860 h 10753201"/>
              <a:gd name="connsiteX6" fmla="*/ 368308 w 782325"/>
              <a:gd name="connsiteY6" fmla="*/ 0 h 1075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2325" h="10753201">
                <a:moveTo>
                  <a:pt x="368308" y="0"/>
                </a:moveTo>
                <a:lnTo>
                  <a:pt x="782325" y="0"/>
                </a:lnTo>
                <a:lnTo>
                  <a:pt x="782325" y="10753201"/>
                </a:lnTo>
                <a:lnTo>
                  <a:pt x="368308" y="10753201"/>
                </a:lnTo>
                <a:cubicBezTo>
                  <a:pt x="272475" y="9935218"/>
                  <a:pt x="711025" y="5208114"/>
                  <a:pt x="649782" y="3544557"/>
                </a:cubicBezTo>
                <a:cubicBezTo>
                  <a:pt x="588540" y="1881000"/>
                  <a:pt x="-25977" y="1746078"/>
                  <a:pt x="853" y="771860"/>
                </a:cubicBezTo>
                <a:lnTo>
                  <a:pt x="368308" y="0"/>
                </a:lnTo>
                <a:close/>
              </a:path>
            </a:pathLst>
          </a:custGeom>
          <a:blipFill dpi="0" rotWithShape="1">
            <a:blip r:embed="rId2"/>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2" name="Group 1">
            <a:extLst>
              <a:ext uri="{FF2B5EF4-FFF2-40B4-BE49-F238E27FC236}">
                <a16:creationId xmlns:a16="http://schemas.microsoft.com/office/drawing/2014/main" id="{349539E2-C3CC-465E-BAE9-F9E8DFDA39CE}"/>
              </a:ext>
            </a:extLst>
          </p:cNvPr>
          <p:cNvGrpSpPr/>
          <p:nvPr/>
        </p:nvGrpSpPr>
        <p:grpSpPr>
          <a:xfrm>
            <a:off x="721071" y="293740"/>
            <a:ext cx="3502741" cy="970052"/>
            <a:chOff x="1220274" y="2060847"/>
            <a:chExt cx="3647476" cy="1078520"/>
          </a:xfrm>
        </p:grpSpPr>
        <p:sp>
          <p:nvSpPr>
            <p:cNvPr id="59" name="Parallelogram 38">
              <a:extLst>
                <a:ext uri="{FF2B5EF4-FFF2-40B4-BE49-F238E27FC236}">
                  <a16:creationId xmlns:a16="http://schemas.microsoft.com/office/drawing/2014/main" id="{910D4268-AD34-4163-AB6F-8FBABDDB6393}"/>
                </a:ext>
              </a:extLst>
            </p:cNvPr>
            <p:cNvSpPr/>
            <p:nvPr/>
          </p:nvSpPr>
          <p:spPr>
            <a:xfrm rot="16200000">
              <a:off x="1008463" y="2272658"/>
              <a:ext cx="834851" cy="411230"/>
            </a:xfrm>
            <a:prstGeom prst="parallelogram">
              <a:avLst>
                <a:gd name="adj" fmla="val 44901"/>
              </a:avLst>
            </a:prstGeom>
            <a:pattFill prst="lgConfetti">
              <a:fgClr>
                <a:schemeClr val="bg2">
                  <a:lumMod val="25000"/>
                </a:schemeClr>
              </a:fgClr>
              <a:bgClr>
                <a:schemeClr val="bg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57" name="Rectangle 56">
              <a:extLst>
                <a:ext uri="{FF2B5EF4-FFF2-40B4-BE49-F238E27FC236}">
                  <a16:creationId xmlns:a16="http://schemas.microsoft.com/office/drawing/2014/main" id="{EEAE2792-C99F-4EA8-8170-30EC652D1564}"/>
                </a:ext>
              </a:extLst>
            </p:cNvPr>
            <p:cNvSpPr/>
            <p:nvPr/>
          </p:nvSpPr>
          <p:spPr>
            <a:xfrm>
              <a:off x="1567969" y="2248973"/>
              <a:ext cx="3108972" cy="646724"/>
            </a:xfrm>
            <a:prstGeom prst="rect">
              <a:avLst/>
            </a:prstGeom>
            <a:pattFill prst="lgConfetti">
              <a:fgClr>
                <a:schemeClr val="bg2">
                  <a:lumMod val="25000"/>
                </a:schemeClr>
              </a:fgClr>
              <a:bgClr>
                <a:srgbClr val="A2AFC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58" name="Rectangle 57">
              <a:extLst>
                <a:ext uri="{FF2B5EF4-FFF2-40B4-BE49-F238E27FC236}">
                  <a16:creationId xmlns:a16="http://schemas.microsoft.com/office/drawing/2014/main" id="{3B1E87E7-3E35-49A7-AE69-1DD346C87AFF}"/>
                </a:ext>
              </a:extLst>
            </p:cNvPr>
            <p:cNvSpPr/>
            <p:nvPr/>
          </p:nvSpPr>
          <p:spPr>
            <a:xfrm>
              <a:off x="1758778" y="2418072"/>
              <a:ext cx="3108972" cy="721295"/>
            </a:xfrm>
            <a:prstGeom prst="rect">
              <a:avLst/>
            </a:prstGeom>
            <a:gradFill>
              <a:gsLst>
                <a:gs pos="2000">
                  <a:srgbClr val="1B4C5B"/>
                </a:gs>
                <a:gs pos="51000">
                  <a:srgbClr val="26697E"/>
                </a:gs>
                <a:gs pos="100000">
                  <a:srgbClr val="2E99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800" b="1" dirty="0">
                  <a:latin typeface="DK Breakfast Burrito" panose="02000000000000000000" pitchFamily="50" charset="0"/>
                  <a:ea typeface="ChildsWish" panose="02000603000000000000" pitchFamily="2" charset="0"/>
                  <a:cs typeface="Angie Atore" panose="00000400000000000000" pitchFamily="2" charset="-79"/>
                </a:rPr>
                <a:t>referencias</a:t>
              </a:r>
              <a:endParaRPr lang="es-MX" sz="4000" b="1" dirty="0">
                <a:latin typeface="DK Breakfast Burrito" panose="02000000000000000000" pitchFamily="50" charset="0"/>
                <a:ea typeface="ChildsWish" panose="02000603000000000000" pitchFamily="2" charset="0"/>
                <a:cs typeface="Angie Atore" panose="00000400000000000000" pitchFamily="2" charset="-79"/>
              </a:endParaRPr>
            </a:p>
          </p:txBody>
        </p:sp>
      </p:grpSp>
      <p:sp>
        <p:nvSpPr>
          <p:cNvPr id="36" name="Rectangle 35">
            <a:extLst>
              <a:ext uri="{FF2B5EF4-FFF2-40B4-BE49-F238E27FC236}">
                <a16:creationId xmlns:a16="http://schemas.microsoft.com/office/drawing/2014/main" id="{E65D566B-0135-4AEA-B1B3-FE98CD638166}"/>
              </a:ext>
            </a:extLst>
          </p:cNvPr>
          <p:cNvSpPr/>
          <p:nvPr/>
        </p:nvSpPr>
        <p:spPr>
          <a:xfrm rot="5400000" flipV="1">
            <a:off x="6041795" y="1237842"/>
            <a:ext cx="100367" cy="10753203"/>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380180 w 794197"/>
              <a:gd name="connsiteY0" fmla="*/ 0 h 10753201"/>
              <a:gd name="connsiteX1" fmla="*/ 794197 w 794197"/>
              <a:gd name="connsiteY1" fmla="*/ 0 h 10753201"/>
              <a:gd name="connsiteX2" fmla="*/ 794197 w 794197"/>
              <a:gd name="connsiteY2" fmla="*/ 10753201 h 10753201"/>
              <a:gd name="connsiteX3" fmla="*/ 380180 w 794197"/>
              <a:gd name="connsiteY3" fmla="*/ 10753201 h 10753201"/>
              <a:gd name="connsiteX4" fmla="*/ 380180 w 794197"/>
              <a:gd name="connsiteY4" fmla="*/ 0 h 10753201"/>
              <a:gd name="connsiteX0" fmla="*/ 629264 w 1043281"/>
              <a:gd name="connsiteY0" fmla="*/ 0 h 10753201"/>
              <a:gd name="connsiteX1" fmla="*/ 1043281 w 1043281"/>
              <a:gd name="connsiteY1" fmla="*/ 0 h 10753201"/>
              <a:gd name="connsiteX2" fmla="*/ 1043281 w 1043281"/>
              <a:gd name="connsiteY2" fmla="*/ 10753201 h 10753201"/>
              <a:gd name="connsiteX3" fmla="*/ 629264 w 1043281"/>
              <a:gd name="connsiteY3" fmla="*/ 10753201 h 10753201"/>
              <a:gd name="connsiteX4" fmla="*/ 629264 w 1043281"/>
              <a:gd name="connsiteY4" fmla="*/ 0 h 10753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281" h="10753201">
                <a:moveTo>
                  <a:pt x="629264" y="0"/>
                </a:moveTo>
                <a:lnTo>
                  <a:pt x="1043281" y="0"/>
                </a:lnTo>
                <a:lnTo>
                  <a:pt x="1043281" y="10753201"/>
                </a:lnTo>
                <a:lnTo>
                  <a:pt x="629264" y="10753201"/>
                </a:lnTo>
                <a:cubicBezTo>
                  <a:pt x="629264" y="7168801"/>
                  <a:pt x="-786582" y="369251"/>
                  <a:pt x="629264" y="0"/>
                </a:cubicBezTo>
                <a:close/>
              </a:path>
            </a:pathLst>
          </a:custGeom>
          <a:blipFill dpi="0" rotWithShape="1">
            <a:blip r:embed="rId2"/>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3" name="Tabla 2">
            <a:extLst>
              <a:ext uri="{FF2B5EF4-FFF2-40B4-BE49-F238E27FC236}">
                <a16:creationId xmlns:a16="http://schemas.microsoft.com/office/drawing/2014/main" id="{A4CECAC4-B265-4921-8098-9C025E2CBC36}"/>
              </a:ext>
            </a:extLst>
          </p:cNvPr>
          <p:cNvGraphicFramePr>
            <a:graphicFrameLocks noGrp="1"/>
          </p:cNvGraphicFramePr>
          <p:nvPr>
            <p:extLst>
              <p:ext uri="{D42A27DB-BD31-4B8C-83A1-F6EECF244321}">
                <p14:modId xmlns:p14="http://schemas.microsoft.com/office/powerpoint/2010/main" val="21550850"/>
              </p:ext>
            </p:extLst>
          </p:nvPr>
        </p:nvGraphicFramePr>
        <p:xfrm>
          <a:off x="695802" y="1263792"/>
          <a:ext cx="10778470" cy="5211324"/>
        </p:xfrm>
        <a:graphic>
          <a:graphicData uri="http://schemas.openxmlformats.org/drawingml/2006/table">
            <a:tbl>
              <a:tblPr firstRow="1" firstCol="1" bandRow="1">
                <a:tableStyleId>{2D5ABB26-0587-4C30-8999-92F81FD0307C}</a:tableStyleId>
              </a:tblPr>
              <a:tblGrid>
                <a:gridCol w="412366">
                  <a:extLst>
                    <a:ext uri="{9D8B030D-6E8A-4147-A177-3AD203B41FA5}">
                      <a16:colId xmlns:a16="http://schemas.microsoft.com/office/drawing/2014/main" val="2384043755"/>
                    </a:ext>
                  </a:extLst>
                </a:gridCol>
                <a:gridCol w="10366104">
                  <a:extLst>
                    <a:ext uri="{9D8B030D-6E8A-4147-A177-3AD203B41FA5}">
                      <a16:colId xmlns:a16="http://schemas.microsoft.com/office/drawing/2014/main" val="500345370"/>
                    </a:ext>
                  </a:extLst>
                </a:gridCol>
              </a:tblGrid>
              <a:tr h="133092">
                <a:tc>
                  <a:txBody>
                    <a:bodyPr/>
                    <a:lstStyle/>
                    <a:p>
                      <a:pPr>
                        <a:lnSpc>
                          <a:spcPct val="115000"/>
                        </a:lnSpc>
                        <a:spcAft>
                          <a:spcPts val="0"/>
                        </a:spcAft>
                      </a:pPr>
                      <a:r>
                        <a:rPr lang="es-ES" sz="1400">
                          <a:solidFill>
                            <a:schemeClr val="bg1"/>
                          </a:solidFill>
                          <a:effectLst/>
                        </a:rPr>
                        <a:t>[1]</a:t>
                      </a:r>
                      <a:endParaRPr lang="es-MX" sz="1400" dirty="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33378" marR="33378" marT="0" marB="0">
                    <a:lnL>
                      <a:noFill/>
                    </a:lnL>
                    <a:lnR>
                      <a:noFill/>
                    </a:lnR>
                    <a:lnT>
                      <a:noFill/>
                    </a:lnT>
                    <a:lnB>
                      <a:noFill/>
                    </a:lnB>
                    <a:lnTlToBr w="12700" cmpd="sng">
                      <a:noFill/>
                      <a:prstDash val="solid"/>
                    </a:lnTlToBr>
                    <a:lnBlToTr w="12700" cmpd="sng">
                      <a:noFill/>
                      <a:prstDash val="solid"/>
                    </a:lnBlToTr>
                  </a:tcPr>
                </a:tc>
                <a:tc>
                  <a:txBody>
                    <a:bodyPr/>
                    <a:lstStyle/>
                    <a:p>
                      <a:pPr>
                        <a:lnSpc>
                          <a:spcPct val="115000"/>
                        </a:lnSpc>
                        <a:spcAft>
                          <a:spcPts val="0"/>
                        </a:spcAft>
                      </a:pPr>
                      <a:r>
                        <a:rPr lang="es-ES" sz="1400">
                          <a:solidFill>
                            <a:schemeClr val="bg1"/>
                          </a:solidFill>
                          <a:effectLst/>
                        </a:rPr>
                        <a:t>INEGI, 2011. [En línea]. Available: http://internet.contenidos.inegi.org.mx/contenidos/Productos/prod_serv/contenidos/espanol/bvinegi/productos/continuas/sociales/suicidio/2011/702825047436.pdf. [Último acceso: 2017].</a:t>
                      </a:r>
                      <a:endParaRPr lang="es-MX" sz="1400" dirty="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33378" marR="33378"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867488237"/>
                  </a:ext>
                </a:extLst>
              </a:tr>
              <a:tr h="133092">
                <a:tc>
                  <a:txBody>
                    <a:bodyPr/>
                    <a:lstStyle/>
                    <a:p>
                      <a:pPr>
                        <a:lnSpc>
                          <a:spcPct val="115000"/>
                        </a:lnSpc>
                        <a:spcAft>
                          <a:spcPts val="0"/>
                        </a:spcAft>
                      </a:pPr>
                      <a:r>
                        <a:rPr lang="es-ES" sz="1400">
                          <a:solidFill>
                            <a:schemeClr val="bg1"/>
                          </a:solidFill>
                          <a:effectLst/>
                        </a:rPr>
                        <a:t>[2] </a:t>
                      </a:r>
                      <a:endParaRPr lang="es-MX" sz="14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33378" marR="33378" marT="0" marB="0">
                    <a:lnL>
                      <a:noFill/>
                    </a:lnL>
                    <a:lnR>
                      <a:noFill/>
                    </a:lnR>
                    <a:lnT>
                      <a:noFill/>
                    </a:lnT>
                    <a:lnB>
                      <a:noFill/>
                    </a:lnB>
                    <a:lnTlToBr w="12700" cmpd="sng">
                      <a:noFill/>
                      <a:prstDash val="solid"/>
                    </a:lnTlToBr>
                    <a:lnBlToTr w="12700" cmpd="sng">
                      <a:noFill/>
                      <a:prstDash val="solid"/>
                    </a:lnBlToTr>
                  </a:tcPr>
                </a:tc>
                <a:tc>
                  <a:txBody>
                    <a:bodyPr/>
                    <a:lstStyle/>
                    <a:p>
                      <a:pPr>
                        <a:lnSpc>
                          <a:spcPct val="115000"/>
                        </a:lnSpc>
                        <a:spcAft>
                          <a:spcPts val="0"/>
                        </a:spcAft>
                      </a:pPr>
                      <a:r>
                        <a:rPr lang="es-ES" sz="1400">
                          <a:solidFill>
                            <a:schemeClr val="bg1"/>
                          </a:solidFill>
                          <a:effectLst/>
                        </a:rPr>
                        <a:t>B. Valadez, «México es el primer lugar de bullying a escala internacional,» Milenio, [En línea]. Available: http://m.milenio.com/politica/Mexico-primer-bullying-escala-internacional_0_304169593.html. [Último acceso: 2017].</a:t>
                      </a:r>
                      <a:endParaRPr lang="es-MX" sz="14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33378" marR="33378"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232202995"/>
                  </a:ext>
                </a:extLst>
              </a:tr>
              <a:tr h="133092">
                <a:tc>
                  <a:txBody>
                    <a:bodyPr/>
                    <a:lstStyle/>
                    <a:p>
                      <a:pPr>
                        <a:lnSpc>
                          <a:spcPct val="115000"/>
                        </a:lnSpc>
                        <a:spcAft>
                          <a:spcPts val="0"/>
                        </a:spcAft>
                      </a:pPr>
                      <a:r>
                        <a:rPr lang="es-ES" sz="1400">
                          <a:solidFill>
                            <a:schemeClr val="bg1"/>
                          </a:solidFill>
                          <a:effectLst/>
                        </a:rPr>
                        <a:t>[3] </a:t>
                      </a:r>
                      <a:endParaRPr lang="es-MX" sz="14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33378" marR="33378" marT="0" marB="0">
                    <a:lnL>
                      <a:noFill/>
                    </a:lnL>
                    <a:lnR>
                      <a:noFill/>
                    </a:lnR>
                    <a:lnT>
                      <a:noFill/>
                    </a:lnT>
                    <a:lnB>
                      <a:noFill/>
                    </a:lnB>
                    <a:lnTlToBr w="12700" cmpd="sng">
                      <a:noFill/>
                      <a:prstDash val="solid"/>
                    </a:lnTlToBr>
                    <a:lnBlToTr w="12700" cmpd="sng">
                      <a:noFill/>
                      <a:prstDash val="solid"/>
                    </a:lnBlToTr>
                  </a:tcPr>
                </a:tc>
                <a:tc>
                  <a:txBody>
                    <a:bodyPr/>
                    <a:lstStyle/>
                    <a:p>
                      <a:pPr>
                        <a:lnSpc>
                          <a:spcPct val="115000"/>
                        </a:lnSpc>
                        <a:spcAft>
                          <a:spcPts val="0"/>
                        </a:spcAft>
                      </a:pPr>
                      <a:r>
                        <a:rPr lang="en-US" sz="1400">
                          <a:solidFill>
                            <a:schemeClr val="bg1"/>
                          </a:solidFill>
                          <a:effectLst/>
                        </a:rPr>
                        <a:t>D. Olweus, «Bullying at School: Basic Facts and Effects of a School Based Intervention Program,» Journal of child psychology and psychiatry, and allied disciplines, vol. 35, nº 7, pp. 1171-1190, 1994. </a:t>
                      </a:r>
                      <a:endParaRPr lang="es-MX" sz="14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33378" marR="33378"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45566870"/>
                  </a:ext>
                </a:extLst>
              </a:tr>
              <a:tr h="133092">
                <a:tc>
                  <a:txBody>
                    <a:bodyPr/>
                    <a:lstStyle/>
                    <a:p>
                      <a:pPr>
                        <a:lnSpc>
                          <a:spcPct val="115000"/>
                        </a:lnSpc>
                        <a:spcAft>
                          <a:spcPts val="0"/>
                        </a:spcAft>
                      </a:pPr>
                      <a:r>
                        <a:rPr lang="es-ES" sz="1400">
                          <a:solidFill>
                            <a:schemeClr val="bg1"/>
                          </a:solidFill>
                          <a:effectLst/>
                        </a:rPr>
                        <a:t>[4] </a:t>
                      </a:r>
                      <a:endParaRPr lang="es-MX" sz="14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33378" marR="33378" marT="0" marB="0">
                    <a:lnL>
                      <a:noFill/>
                    </a:lnL>
                    <a:lnR>
                      <a:noFill/>
                    </a:lnR>
                    <a:lnT>
                      <a:noFill/>
                    </a:lnT>
                    <a:lnB>
                      <a:noFill/>
                    </a:lnB>
                    <a:lnTlToBr w="12700" cmpd="sng">
                      <a:noFill/>
                      <a:prstDash val="solid"/>
                    </a:lnTlToBr>
                    <a:lnBlToTr w="12700" cmpd="sng">
                      <a:noFill/>
                      <a:prstDash val="solid"/>
                    </a:lnBlToTr>
                  </a:tcPr>
                </a:tc>
                <a:tc>
                  <a:txBody>
                    <a:bodyPr/>
                    <a:lstStyle/>
                    <a:p>
                      <a:pPr>
                        <a:lnSpc>
                          <a:spcPct val="115000"/>
                        </a:lnSpc>
                        <a:spcAft>
                          <a:spcPts val="0"/>
                        </a:spcAft>
                      </a:pPr>
                      <a:r>
                        <a:rPr lang="es-ES" sz="1400">
                          <a:solidFill>
                            <a:schemeClr val="bg1"/>
                          </a:solidFill>
                          <a:effectLst/>
                        </a:rPr>
                        <a:t>L. E. Castillo-Pulido, «El acoso escolar. De las causas, origen y manifestaciones a la,» Magis. Revista Internacional de Investigación, vol. 4, nº 8, pp. 415-428, 2011. </a:t>
                      </a:r>
                      <a:endParaRPr lang="es-MX" sz="14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33378" marR="33378"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57406831"/>
                  </a:ext>
                </a:extLst>
              </a:tr>
              <a:tr h="275124">
                <a:tc>
                  <a:txBody>
                    <a:bodyPr/>
                    <a:lstStyle/>
                    <a:p>
                      <a:pPr>
                        <a:lnSpc>
                          <a:spcPct val="115000"/>
                        </a:lnSpc>
                        <a:spcAft>
                          <a:spcPts val="0"/>
                        </a:spcAft>
                      </a:pPr>
                      <a:r>
                        <a:rPr lang="es-ES" sz="1400">
                          <a:solidFill>
                            <a:schemeClr val="bg1"/>
                          </a:solidFill>
                          <a:effectLst/>
                        </a:rPr>
                        <a:t>[5] </a:t>
                      </a:r>
                      <a:endParaRPr lang="es-MX" sz="14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33378" marR="33378" marT="0" marB="0">
                    <a:lnL>
                      <a:noFill/>
                    </a:lnL>
                    <a:lnR>
                      <a:noFill/>
                    </a:lnR>
                    <a:lnT>
                      <a:noFill/>
                    </a:lnT>
                    <a:lnB>
                      <a:noFill/>
                    </a:lnB>
                    <a:lnTlToBr w="12700" cmpd="sng">
                      <a:noFill/>
                      <a:prstDash val="solid"/>
                    </a:lnTlToBr>
                    <a:lnBlToTr w="12700" cmpd="sng">
                      <a:noFill/>
                      <a:prstDash val="solid"/>
                    </a:lnBlToTr>
                  </a:tcPr>
                </a:tc>
                <a:tc>
                  <a:txBody>
                    <a:bodyPr/>
                    <a:lstStyle/>
                    <a:p>
                      <a:pPr>
                        <a:lnSpc>
                          <a:spcPct val="115000"/>
                        </a:lnSpc>
                        <a:spcAft>
                          <a:spcPts val="0"/>
                        </a:spcAft>
                      </a:pPr>
                      <a:r>
                        <a:rPr lang="es-ES" sz="1400">
                          <a:solidFill>
                            <a:schemeClr val="bg1"/>
                          </a:solidFill>
                          <a:effectLst/>
                        </a:rPr>
                        <a:t>«Las diversas formas de bullying,» Universidad Internacional de Valencia, 23 Septiembre 2014. [En línea]. Available: https://www.universidadviu.es/las-diversas-formas-de-bullying-fisico-psicologico-verbal-sexual-social-y-ciberbullying/. [Último acceso: 2018].</a:t>
                      </a:r>
                      <a:endParaRPr lang="es-MX" sz="14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33378" marR="33378"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4688359"/>
                  </a:ext>
                </a:extLst>
              </a:tr>
              <a:tr h="133092">
                <a:tc>
                  <a:txBody>
                    <a:bodyPr/>
                    <a:lstStyle/>
                    <a:p>
                      <a:pPr>
                        <a:lnSpc>
                          <a:spcPct val="115000"/>
                        </a:lnSpc>
                        <a:spcAft>
                          <a:spcPts val="0"/>
                        </a:spcAft>
                      </a:pPr>
                      <a:r>
                        <a:rPr lang="es-ES" sz="1400">
                          <a:solidFill>
                            <a:schemeClr val="bg1"/>
                          </a:solidFill>
                          <a:effectLst/>
                        </a:rPr>
                        <a:t>[6] </a:t>
                      </a:r>
                      <a:endParaRPr lang="es-MX" sz="14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33378" marR="33378" marT="0" marB="0">
                    <a:lnL>
                      <a:noFill/>
                    </a:lnL>
                    <a:lnR>
                      <a:noFill/>
                    </a:lnR>
                    <a:lnT>
                      <a:noFill/>
                    </a:lnT>
                    <a:lnB>
                      <a:noFill/>
                    </a:lnB>
                    <a:lnTlToBr w="12700" cmpd="sng">
                      <a:noFill/>
                      <a:prstDash val="solid"/>
                    </a:lnTlToBr>
                    <a:lnBlToTr w="12700" cmpd="sng">
                      <a:noFill/>
                      <a:prstDash val="solid"/>
                    </a:lnBlToTr>
                  </a:tcPr>
                </a:tc>
                <a:tc>
                  <a:txBody>
                    <a:bodyPr/>
                    <a:lstStyle/>
                    <a:p>
                      <a:pPr>
                        <a:lnSpc>
                          <a:spcPct val="115000"/>
                        </a:lnSpc>
                        <a:spcAft>
                          <a:spcPts val="0"/>
                        </a:spcAft>
                      </a:pPr>
                      <a:r>
                        <a:rPr lang="es-ES" sz="1400">
                          <a:solidFill>
                            <a:schemeClr val="bg1"/>
                          </a:solidFill>
                          <a:effectLst/>
                        </a:rPr>
                        <a:t>F. Cerezo Ramírez, «Acoso escolar. Efectos del bullying,» BOL PEDIATR, nº 48, pp. 353-358, 2008. </a:t>
                      </a:r>
                      <a:endParaRPr lang="es-MX" sz="14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33378" marR="33378"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36002806"/>
                  </a:ext>
                </a:extLst>
              </a:tr>
              <a:tr h="133092">
                <a:tc>
                  <a:txBody>
                    <a:bodyPr/>
                    <a:lstStyle/>
                    <a:p>
                      <a:pPr>
                        <a:lnSpc>
                          <a:spcPct val="115000"/>
                        </a:lnSpc>
                        <a:spcAft>
                          <a:spcPts val="0"/>
                        </a:spcAft>
                      </a:pPr>
                      <a:r>
                        <a:rPr lang="es-ES" sz="1400">
                          <a:solidFill>
                            <a:schemeClr val="bg1"/>
                          </a:solidFill>
                          <a:effectLst/>
                        </a:rPr>
                        <a:t>[7] </a:t>
                      </a:r>
                      <a:endParaRPr lang="es-MX" sz="14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33378" marR="33378" marT="0" marB="0">
                    <a:lnL>
                      <a:noFill/>
                    </a:lnL>
                    <a:lnR>
                      <a:noFill/>
                    </a:lnR>
                    <a:lnT>
                      <a:noFill/>
                    </a:lnT>
                    <a:lnB>
                      <a:noFill/>
                    </a:lnB>
                    <a:lnTlToBr w="12700" cmpd="sng">
                      <a:noFill/>
                      <a:prstDash val="solid"/>
                    </a:lnTlToBr>
                    <a:lnBlToTr w="12700" cmpd="sng">
                      <a:noFill/>
                      <a:prstDash val="solid"/>
                    </a:lnBlToTr>
                  </a:tcPr>
                </a:tc>
                <a:tc>
                  <a:txBody>
                    <a:bodyPr/>
                    <a:lstStyle/>
                    <a:p>
                      <a:pPr>
                        <a:lnSpc>
                          <a:spcPct val="115000"/>
                        </a:lnSpc>
                        <a:spcAft>
                          <a:spcPts val="0"/>
                        </a:spcAft>
                      </a:pPr>
                      <a:r>
                        <a:rPr lang="es-ES" sz="1400">
                          <a:solidFill>
                            <a:schemeClr val="bg1"/>
                          </a:solidFill>
                          <a:effectLst/>
                        </a:rPr>
                        <a:t>UNICEF Mexico, «La infancia,» [En línea]. Available: https://www.unicef.org/mexico/spanish/ninos_6876.html. [Último acceso: 2018].</a:t>
                      </a:r>
                      <a:endParaRPr lang="es-MX" sz="14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33378" marR="33378"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57062256"/>
                  </a:ext>
                </a:extLst>
              </a:tr>
              <a:tr h="133092">
                <a:tc>
                  <a:txBody>
                    <a:bodyPr/>
                    <a:lstStyle/>
                    <a:p>
                      <a:pPr>
                        <a:lnSpc>
                          <a:spcPct val="115000"/>
                        </a:lnSpc>
                        <a:spcAft>
                          <a:spcPts val="0"/>
                        </a:spcAft>
                      </a:pPr>
                      <a:r>
                        <a:rPr lang="es-ES" sz="1400">
                          <a:solidFill>
                            <a:schemeClr val="bg1"/>
                          </a:solidFill>
                          <a:effectLst/>
                        </a:rPr>
                        <a:t>[8] </a:t>
                      </a:r>
                      <a:endParaRPr lang="es-MX" sz="14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33378" marR="33378" marT="0" marB="0">
                    <a:lnL>
                      <a:noFill/>
                    </a:lnL>
                    <a:lnR>
                      <a:noFill/>
                    </a:lnR>
                    <a:lnT>
                      <a:noFill/>
                    </a:lnT>
                    <a:lnB>
                      <a:noFill/>
                    </a:lnB>
                    <a:lnTlToBr w="12700" cmpd="sng">
                      <a:noFill/>
                      <a:prstDash val="solid"/>
                    </a:lnTlToBr>
                    <a:lnBlToTr w="12700" cmpd="sng">
                      <a:noFill/>
                      <a:prstDash val="solid"/>
                    </a:lnBlToTr>
                  </a:tcPr>
                </a:tc>
                <a:tc>
                  <a:txBody>
                    <a:bodyPr/>
                    <a:lstStyle/>
                    <a:p>
                      <a:pPr>
                        <a:lnSpc>
                          <a:spcPct val="115000"/>
                        </a:lnSpc>
                        <a:spcAft>
                          <a:spcPts val="0"/>
                        </a:spcAft>
                      </a:pPr>
                      <a:r>
                        <a:rPr lang="en-US" sz="1400">
                          <a:solidFill>
                            <a:schemeClr val="bg1"/>
                          </a:solidFill>
                          <a:effectLst/>
                        </a:rPr>
                        <a:t>P. William E. Copeland, P. Dieter Wolke y M. Adrian Angold, «Adult Psychiatric Outcomes of Bullying and Being Bullied by Peers in Childhood and Adolescence,» JAMA Psychiatry, vol. 70, nº 4, pp. 419-426, 2013. </a:t>
                      </a:r>
                      <a:endParaRPr lang="es-MX" sz="1400" dirty="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33378" marR="33378"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23972530"/>
                  </a:ext>
                </a:extLst>
              </a:tr>
              <a:tr h="133092">
                <a:tc>
                  <a:txBody>
                    <a:bodyPr/>
                    <a:lstStyle/>
                    <a:p>
                      <a:pPr>
                        <a:lnSpc>
                          <a:spcPct val="115000"/>
                        </a:lnSpc>
                        <a:spcAft>
                          <a:spcPts val="0"/>
                        </a:spcAft>
                      </a:pPr>
                      <a:r>
                        <a:rPr lang="es-ES" sz="1400">
                          <a:solidFill>
                            <a:schemeClr val="bg1"/>
                          </a:solidFill>
                          <a:effectLst/>
                        </a:rPr>
                        <a:t>[9] </a:t>
                      </a:r>
                      <a:endParaRPr lang="es-MX" sz="1400" dirty="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33378" marR="33378" marT="0" marB="0">
                    <a:lnL>
                      <a:noFill/>
                    </a:lnL>
                    <a:lnR>
                      <a:noFill/>
                    </a:lnR>
                    <a:lnT>
                      <a:noFill/>
                    </a:lnT>
                    <a:lnB>
                      <a:noFill/>
                    </a:lnB>
                    <a:lnTlToBr w="12700" cmpd="sng">
                      <a:noFill/>
                      <a:prstDash val="solid"/>
                    </a:lnTlToBr>
                    <a:lnBlToTr w="12700" cmpd="sng">
                      <a:noFill/>
                      <a:prstDash val="solid"/>
                    </a:lnBlToTr>
                  </a:tcPr>
                </a:tc>
                <a:tc>
                  <a:txBody>
                    <a:bodyPr/>
                    <a:lstStyle/>
                    <a:p>
                      <a:pPr>
                        <a:lnSpc>
                          <a:spcPct val="115000"/>
                        </a:lnSpc>
                        <a:spcAft>
                          <a:spcPts val="0"/>
                        </a:spcAft>
                      </a:pPr>
                      <a:r>
                        <a:rPr lang="es-ES" sz="1400">
                          <a:solidFill>
                            <a:schemeClr val="bg1"/>
                          </a:solidFill>
                          <a:effectLst/>
                        </a:rPr>
                        <a:t>«Real Academia Española,» 2017. [En línea]. </a:t>
                      </a:r>
                      <a:r>
                        <a:rPr lang="en-US" sz="1400">
                          <a:solidFill>
                            <a:schemeClr val="bg1"/>
                          </a:solidFill>
                          <a:effectLst/>
                        </a:rPr>
                        <a:t>Available: http://dle.rae.es.</a:t>
                      </a:r>
                      <a:endParaRPr lang="es-MX" sz="1400" dirty="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33378" marR="33378"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908848888"/>
                  </a:ext>
                </a:extLst>
              </a:tr>
              <a:tr h="275124">
                <a:tc>
                  <a:txBody>
                    <a:bodyPr/>
                    <a:lstStyle/>
                    <a:p>
                      <a:pPr>
                        <a:lnSpc>
                          <a:spcPct val="115000"/>
                        </a:lnSpc>
                        <a:spcAft>
                          <a:spcPts val="0"/>
                        </a:spcAft>
                      </a:pPr>
                      <a:r>
                        <a:rPr lang="es-ES" sz="1400">
                          <a:solidFill>
                            <a:schemeClr val="bg1"/>
                          </a:solidFill>
                          <a:effectLst/>
                        </a:rPr>
                        <a:t>[10] </a:t>
                      </a:r>
                      <a:endParaRPr lang="es-MX" sz="1400" dirty="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33378" marR="33378" marT="0" marB="0">
                    <a:lnL>
                      <a:noFill/>
                    </a:lnL>
                    <a:lnR>
                      <a:noFill/>
                    </a:lnR>
                    <a:lnT>
                      <a:noFill/>
                    </a:lnT>
                    <a:lnB>
                      <a:noFill/>
                    </a:lnB>
                    <a:lnTlToBr w="12700" cmpd="sng">
                      <a:noFill/>
                      <a:prstDash val="solid"/>
                    </a:lnTlToBr>
                    <a:lnBlToTr w="12700" cmpd="sng">
                      <a:noFill/>
                      <a:prstDash val="solid"/>
                    </a:lnBlToTr>
                  </a:tcPr>
                </a:tc>
                <a:tc>
                  <a:txBody>
                    <a:bodyPr/>
                    <a:lstStyle/>
                    <a:p>
                      <a:pPr>
                        <a:lnSpc>
                          <a:spcPct val="115000"/>
                        </a:lnSpc>
                        <a:spcAft>
                          <a:spcPts val="0"/>
                        </a:spcAft>
                      </a:pPr>
                      <a:r>
                        <a:rPr lang="es-ES" sz="1400">
                          <a:solidFill>
                            <a:schemeClr val="bg1"/>
                          </a:solidFill>
                          <a:effectLst/>
                        </a:rPr>
                        <a:t>Z. Monroy Nasr y G. Álvarez Díaz de León, «Historia de la Psicología,» 2012. [En línea]. Available: http://www.psicologia.unam.mx/documentos/pdf/publicaciones/Historia_de_la_Psicologia_Unidades_1_2_y_3_Alvarez_Diaz_y_Monroy_Nars.pdf.</a:t>
                      </a:r>
                      <a:endParaRPr lang="es-MX" sz="1400" dirty="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33378" marR="33378"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427038978"/>
                  </a:ext>
                </a:extLst>
              </a:tr>
              <a:tr h="133092">
                <a:tc>
                  <a:txBody>
                    <a:bodyPr/>
                    <a:lstStyle/>
                    <a:p>
                      <a:pPr>
                        <a:lnSpc>
                          <a:spcPct val="115000"/>
                        </a:lnSpc>
                        <a:spcAft>
                          <a:spcPts val="0"/>
                        </a:spcAft>
                      </a:pPr>
                      <a:r>
                        <a:rPr lang="es-ES" sz="1400">
                          <a:solidFill>
                            <a:schemeClr val="bg1"/>
                          </a:solidFill>
                          <a:effectLst/>
                        </a:rPr>
                        <a:t>[11] </a:t>
                      </a:r>
                      <a:endParaRPr lang="es-MX" sz="1400" dirty="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33378" marR="33378" marT="0" marB="0">
                    <a:lnL>
                      <a:noFill/>
                    </a:lnL>
                    <a:lnR>
                      <a:noFill/>
                    </a:lnR>
                    <a:lnT>
                      <a:noFill/>
                    </a:lnT>
                    <a:lnB>
                      <a:noFill/>
                    </a:lnB>
                    <a:lnTlToBr w="12700" cmpd="sng">
                      <a:noFill/>
                      <a:prstDash val="solid"/>
                    </a:lnTlToBr>
                    <a:lnBlToTr w="12700" cmpd="sng">
                      <a:noFill/>
                      <a:prstDash val="solid"/>
                    </a:lnBlToTr>
                  </a:tcPr>
                </a:tc>
                <a:tc>
                  <a:txBody>
                    <a:bodyPr/>
                    <a:lstStyle/>
                    <a:p>
                      <a:pPr>
                        <a:lnSpc>
                          <a:spcPct val="115000"/>
                        </a:lnSpc>
                        <a:spcAft>
                          <a:spcPts val="0"/>
                        </a:spcAft>
                      </a:pPr>
                      <a:r>
                        <a:rPr lang="es-ES" sz="1400">
                          <a:solidFill>
                            <a:schemeClr val="bg1"/>
                          </a:solidFill>
                          <a:effectLst/>
                        </a:rPr>
                        <a:t>Consejo General de Colegios Oficiales de Psicólogos, «Papeles del Psicólogo,» 2003. [En línea]. Available: http://www.redalyc.org/pdf/778/77808501.pdf. [Último acceso: 2018].</a:t>
                      </a:r>
                      <a:endParaRPr lang="es-MX" sz="1400" dirty="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33378" marR="33378"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505328456"/>
                  </a:ext>
                </a:extLst>
              </a:tr>
              <a:tr h="133092">
                <a:tc>
                  <a:txBody>
                    <a:bodyPr/>
                    <a:lstStyle/>
                    <a:p>
                      <a:pPr>
                        <a:lnSpc>
                          <a:spcPct val="115000"/>
                        </a:lnSpc>
                        <a:spcAft>
                          <a:spcPts val="0"/>
                        </a:spcAft>
                      </a:pPr>
                      <a:r>
                        <a:rPr lang="es-ES" sz="1400">
                          <a:solidFill>
                            <a:schemeClr val="bg1"/>
                          </a:solidFill>
                          <a:effectLst/>
                        </a:rPr>
                        <a:t>[12] </a:t>
                      </a:r>
                      <a:endParaRPr lang="es-MX" sz="1400" dirty="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33378" marR="33378" marT="0" marB="0">
                    <a:lnL>
                      <a:noFill/>
                    </a:lnL>
                    <a:lnR>
                      <a:noFill/>
                    </a:lnR>
                    <a:lnT>
                      <a:noFill/>
                    </a:lnT>
                    <a:lnB>
                      <a:noFill/>
                    </a:lnB>
                    <a:lnTlToBr w="12700" cmpd="sng">
                      <a:noFill/>
                      <a:prstDash val="solid"/>
                    </a:lnTlToBr>
                    <a:lnBlToTr w="12700" cmpd="sng">
                      <a:noFill/>
                      <a:prstDash val="solid"/>
                    </a:lnBlToTr>
                  </a:tcPr>
                </a:tc>
                <a:tc>
                  <a:txBody>
                    <a:bodyPr/>
                    <a:lstStyle/>
                    <a:p>
                      <a:pPr>
                        <a:lnSpc>
                          <a:spcPct val="115000"/>
                        </a:lnSpc>
                        <a:spcAft>
                          <a:spcPts val="0"/>
                        </a:spcAft>
                      </a:pPr>
                      <a:r>
                        <a:rPr lang="es-ES" sz="1400">
                          <a:solidFill>
                            <a:schemeClr val="bg1"/>
                          </a:solidFill>
                          <a:effectLst/>
                        </a:rPr>
                        <a:t>C. Nava Quiroz y Z. Vega Valero, «Psicometría y sus Orígenes Darwinianos,» Revista Electrónica de Psicología, vol. 7, nº 4, 2004. </a:t>
                      </a:r>
                      <a:endParaRPr lang="es-MX" sz="1400" dirty="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33378" marR="33378"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324883860"/>
                  </a:ext>
                </a:extLst>
              </a:tr>
            </a:tbl>
          </a:graphicData>
        </a:graphic>
      </p:graphicFrame>
    </p:spTree>
    <p:extLst>
      <p:ext uri="{BB962C8B-B14F-4D97-AF65-F5344CB8AC3E}">
        <p14:creationId xmlns:p14="http://schemas.microsoft.com/office/powerpoint/2010/main" val="25050708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1A35"/>
        </a:solidFill>
        <a:effectLst/>
      </p:bgPr>
    </p:bg>
    <p:spTree>
      <p:nvGrpSpPr>
        <p:cNvPr id="1" name=""/>
        <p:cNvGrpSpPr/>
        <p:nvPr/>
      </p:nvGrpSpPr>
      <p:grpSpPr>
        <a:xfrm>
          <a:off x="0" y="0"/>
          <a:ext cx="0" cy="0"/>
          <a:chOff x="0" y="0"/>
          <a:chExt cx="0" cy="0"/>
        </a:xfrm>
      </p:grpSpPr>
      <p:grpSp>
        <p:nvGrpSpPr>
          <p:cNvPr id="4" name="Grupo 86">
            <a:extLst>
              <a:ext uri="{FF2B5EF4-FFF2-40B4-BE49-F238E27FC236}">
                <a16:creationId xmlns:a16="http://schemas.microsoft.com/office/drawing/2014/main" id="{046C33D4-7774-43D7-86E7-5D578D510E36}"/>
              </a:ext>
            </a:extLst>
          </p:cNvPr>
          <p:cNvGrpSpPr/>
          <p:nvPr/>
        </p:nvGrpSpPr>
        <p:grpSpPr>
          <a:xfrm>
            <a:off x="0" y="0"/>
            <a:ext cx="12192000" cy="6858000"/>
            <a:chOff x="0" y="0"/>
            <a:chExt cx="12192000" cy="6858000"/>
          </a:xfrm>
        </p:grpSpPr>
        <p:sp>
          <p:nvSpPr>
            <p:cNvPr id="5" name="Rectángulo: esquinas redondeadas 12">
              <a:extLst>
                <a:ext uri="{FF2B5EF4-FFF2-40B4-BE49-F238E27FC236}">
                  <a16:creationId xmlns:a16="http://schemas.microsoft.com/office/drawing/2014/main" id="{AA864F84-4612-4072-8CC5-7ED2F2A3B7EE}"/>
                </a:ext>
              </a:extLst>
            </p:cNvPr>
            <p:cNvSpPr/>
            <p:nvPr/>
          </p:nvSpPr>
          <p:spPr>
            <a:xfrm>
              <a:off x="0" y="0"/>
              <a:ext cx="12192000" cy="6858000"/>
            </a:xfrm>
            <a:prstGeom prst="roundRect">
              <a:avLst>
                <a:gd name="adj" fmla="val 8257"/>
              </a:avLst>
            </a:prstGeom>
            <a:solidFill>
              <a:srgbClr val="14AC79"/>
            </a:solidFill>
            <a:ln>
              <a:noFill/>
            </a:ln>
            <a:scene3d>
              <a:camera prst="orthographicFront"/>
              <a:lightRig rig="threePt" dir="t"/>
            </a:scene3d>
            <a:sp3d prstMaterial="metal">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esquinas redondeadas 74">
              <a:extLst>
                <a:ext uri="{FF2B5EF4-FFF2-40B4-BE49-F238E27FC236}">
                  <a16:creationId xmlns:a16="http://schemas.microsoft.com/office/drawing/2014/main" id="{B5712B76-B639-47B9-AE8A-471D6E75C821}"/>
                </a:ext>
              </a:extLst>
            </p:cNvPr>
            <p:cNvSpPr/>
            <p:nvPr/>
          </p:nvSpPr>
          <p:spPr>
            <a:xfrm>
              <a:off x="85380" y="90000"/>
              <a:ext cx="12013200" cy="6678000"/>
            </a:xfrm>
            <a:prstGeom prst="roundRect">
              <a:avLst>
                <a:gd name="adj" fmla="val 825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Rectángulo: esquinas redondeadas 75">
              <a:extLst>
                <a:ext uri="{FF2B5EF4-FFF2-40B4-BE49-F238E27FC236}">
                  <a16:creationId xmlns:a16="http://schemas.microsoft.com/office/drawing/2014/main" id="{578844BF-2A98-434F-B029-92B066CE2D69}"/>
                </a:ext>
              </a:extLst>
            </p:cNvPr>
            <p:cNvSpPr/>
            <p:nvPr/>
          </p:nvSpPr>
          <p:spPr>
            <a:xfrm>
              <a:off x="721073" y="180000"/>
              <a:ext cx="10753200" cy="6498000"/>
            </a:xfrm>
            <a:prstGeom prst="roundRect">
              <a:avLst>
                <a:gd name="adj" fmla="val 0"/>
              </a:avLst>
            </a:prstGeom>
            <a:solidFill>
              <a:srgbClr val="00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Rectángulo: esquinas redondeadas 17">
              <a:extLst>
                <a:ext uri="{FF2B5EF4-FFF2-40B4-BE49-F238E27FC236}">
                  <a16:creationId xmlns:a16="http://schemas.microsoft.com/office/drawing/2014/main" id="{E6A040D6-4E20-427B-B6D8-55651DC23BFA}"/>
                </a:ext>
              </a:extLst>
            </p:cNvPr>
            <p:cNvSpPr/>
            <p:nvPr/>
          </p:nvSpPr>
          <p:spPr>
            <a:xfrm>
              <a:off x="285407" y="1989000"/>
              <a:ext cx="235639" cy="2880000"/>
            </a:xfrm>
            <a:prstGeom prst="roundRect">
              <a:avLst>
                <a:gd name="adj" fmla="val 50000"/>
              </a:avLst>
            </a:prstGeom>
            <a:pattFill prst="openDmnd">
              <a:fgClr>
                <a:schemeClr val="tx1">
                  <a:lumMod val="95000"/>
                  <a:lumOff val="5000"/>
                </a:schemeClr>
              </a:fgClr>
              <a:bgClr>
                <a:schemeClr val="bg2">
                  <a:lumMod val="25000"/>
                </a:schemeClr>
              </a:bgClr>
            </a:pattFill>
            <a:ln>
              <a:solidFill>
                <a:schemeClr val="tx1"/>
              </a:solidFill>
            </a:ln>
            <a:effectLst>
              <a:innerShdw blurRad="114300" dist="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Elipse 76">
              <a:extLst>
                <a:ext uri="{FF2B5EF4-FFF2-40B4-BE49-F238E27FC236}">
                  <a16:creationId xmlns:a16="http://schemas.microsoft.com/office/drawing/2014/main" id="{8534307E-F83F-43AD-973D-6A391A86AC2A}"/>
                </a:ext>
              </a:extLst>
            </p:cNvPr>
            <p:cNvSpPr/>
            <p:nvPr/>
          </p:nvSpPr>
          <p:spPr>
            <a:xfrm>
              <a:off x="277226" y="769500"/>
              <a:ext cx="252000" cy="2520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Elipse 21">
              <a:extLst>
                <a:ext uri="{FF2B5EF4-FFF2-40B4-BE49-F238E27FC236}">
                  <a16:creationId xmlns:a16="http://schemas.microsoft.com/office/drawing/2014/main" id="{10013391-AF14-4F58-A90B-D138E6E5DEA1}"/>
                </a:ext>
              </a:extLst>
            </p:cNvPr>
            <p:cNvSpPr/>
            <p:nvPr/>
          </p:nvSpPr>
          <p:spPr>
            <a:xfrm>
              <a:off x="368765" y="859500"/>
              <a:ext cx="72000" cy="72000"/>
            </a:xfrm>
            <a:prstGeom prst="ellipse">
              <a:avLst/>
            </a:prstGeom>
            <a:gradFill flip="none" rotWithShape="1">
              <a:gsLst>
                <a:gs pos="34000">
                  <a:srgbClr val="7030A0"/>
                </a:gs>
                <a:gs pos="85000">
                  <a:srgbClr val="FF0000"/>
                </a:gs>
                <a:gs pos="8000">
                  <a:schemeClr val="accent5"/>
                </a:gs>
                <a:gs pos="55000">
                  <a:srgbClr val="BB0D9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Rectángulo: esquinas redondeadas 23">
              <a:extLst>
                <a:ext uri="{FF2B5EF4-FFF2-40B4-BE49-F238E27FC236}">
                  <a16:creationId xmlns:a16="http://schemas.microsoft.com/office/drawing/2014/main" id="{358D9D59-B699-439E-BC6C-DF3F415A88CF}"/>
                </a:ext>
              </a:extLst>
            </p:cNvPr>
            <p:cNvSpPr/>
            <p:nvPr/>
          </p:nvSpPr>
          <p:spPr>
            <a:xfrm>
              <a:off x="11606426" y="3249000"/>
              <a:ext cx="360000" cy="360000"/>
            </a:xfrm>
            <a:prstGeom prst="roundRect">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Triángulo isósceles 82">
              <a:extLst>
                <a:ext uri="{FF2B5EF4-FFF2-40B4-BE49-F238E27FC236}">
                  <a16:creationId xmlns:a16="http://schemas.microsoft.com/office/drawing/2014/main" id="{CC6C7F7B-5AE6-4874-9E16-8613FD97E6EE}"/>
                </a:ext>
              </a:extLst>
            </p:cNvPr>
            <p:cNvSpPr/>
            <p:nvPr/>
          </p:nvSpPr>
          <p:spPr>
            <a:xfrm flipV="1">
              <a:off x="11605290" y="5020892"/>
              <a:ext cx="360000" cy="360000"/>
            </a:xfrm>
            <a:prstGeom prst="triangl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3" name="Grupo 85">
              <a:extLst>
                <a:ext uri="{FF2B5EF4-FFF2-40B4-BE49-F238E27FC236}">
                  <a16:creationId xmlns:a16="http://schemas.microsoft.com/office/drawing/2014/main" id="{75A76253-A0C1-4FAE-9317-5F1A5F308BCE}"/>
                </a:ext>
              </a:extLst>
            </p:cNvPr>
            <p:cNvGrpSpPr/>
            <p:nvPr/>
          </p:nvGrpSpPr>
          <p:grpSpPr>
            <a:xfrm>
              <a:off x="11651050" y="1387108"/>
              <a:ext cx="263858" cy="450000"/>
              <a:chOff x="10620654" y="1322776"/>
              <a:chExt cx="263858" cy="450000"/>
            </a:xfrm>
          </p:grpSpPr>
          <p:sp>
            <p:nvSpPr>
              <p:cNvPr id="14" name="Rectángulo 83">
                <a:extLst>
                  <a:ext uri="{FF2B5EF4-FFF2-40B4-BE49-F238E27FC236}">
                    <a16:creationId xmlns:a16="http://schemas.microsoft.com/office/drawing/2014/main" id="{BBA839DE-A195-4D0C-9568-686633670519}"/>
                  </a:ext>
                </a:extLst>
              </p:cNvPr>
              <p:cNvSpPr/>
              <p:nvPr/>
            </p:nvSpPr>
            <p:spPr>
              <a:xfrm>
                <a:off x="10620654" y="132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15" name="Rectángulo 84">
                <a:extLst>
                  <a:ext uri="{FF2B5EF4-FFF2-40B4-BE49-F238E27FC236}">
                    <a16:creationId xmlns:a16="http://schemas.microsoft.com/office/drawing/2014/main" id="{E2CE3146-3883-40D1-B073-7B750B331873}"/>
                  </a:ext>
                </a:extLst>
              </p:cNvPr>
              <p:cNvSpPr/>
              <p:nvPr/>
            </p:nvSpPr>
            <p:spPr>
              <a:xfrm>
                <a:off x="10704512" y="141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grpSp>
      </p:grpSp>
      <p:sp>
        <p:nvSpPr>
          <p:cNvPr id="36" name="Rectangle 35">
            <a:extLst>
              <a:ext uri="{FF2B5EF4-FFF2-40B4-BE49-F238E27FC236}">
                <a16:creationId xmlns:a16="http://schemas.microsoft.com/office/drawing/2014/main" id="{E65D566B-0135-4AEA-B1B3-FE98CD638166}"/>
              </a:ext>
            </a:extLst>
          </p:cNvPr>
          <p:cNvSpPr/>
          <p:nvPr/>
        </p:nvSpPr>
        <p:spPr>
          <a:xfrm rot="5400000" flipV="1">
            <a:off x="6041795" y="1237842"/>
            <a:ext cx="100367" cy="10753203"/>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380180 w 794197"/>
              <a:gd name="connsiteY0" fmla="*/ 0 h 10753201"/>
              <a:gd name="connsiteX1" fmla="*/ 794197 w 794197"/>
              <a:gd name="connsiteY1" fmla="*/ 0 h 10753201"/>
              <a:gd name="connsiteX2" fmla="*/ 794197 w 794197"/>
              <a:gd name="connsiteY2" fmla="*/ 10753201 h 10753201"/>
              <a:gd name="connsiteX3" fmla="*/ 380180 w 794197"/>
              <a:gd name="connsiteY3" fmla="*/ 10753201 h 10753201"/>
              <a:gd name="connsiteX4" fmla="*/ 380180 w 794197"/>
              <a:gd name="connsiteY4" fmla="*/ 0 h 10753201"/>
              <a:gd name="connsiteX0" fmla="*/ 629264 w 1043281"/>
              <a:gd name="connsiteY0" fmla="*/ 0 h 10753201"/>
              <a:gd name="connsiteX1" fmla="*/ 1043281 w 1043281"/>
              <a:gd name="connsiteY1" fmla="*/ 0 h 10753201"/>
              <a:gd name="connsiteX2" fmla="*/ 1043281 w 1043281"/>
              <a:gd name="connsiteY2" fmla="*/ 10753201 h 10753201"/>
              <a:gd name="connsiteX3" fmla="*/ 629264 w 1043281"/>
              <a:gd name="connsiteY3" fmla="*/ 10753201 h 10753201"/>
              <a:gd name="connsiteX4" fmla="*/ 629264 w 1043281"/>
              <a:gd name="connsiteY4" fmla="*/ 0 h 10753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281" h="10753201">
                <a:moveTo>
                  <a:pt x="629264" y="0"/>
                </a:moveTo>
                <a:lnTo>
                  <a:pt x="1043281" y="0"/>
                </a:lnTo>
                <a:lnTo>
                  <a:pt x="1043281" y="10753201"/>
                </a:lnTo>
                <a:lnTo>
                  <a:pt x="629264" y="10753201"/>
                </a:lnTo>
                <a:cubicBezTo>
                  <a:pt x="629264" y="7168801"/>
                  <a:pt x="-786582" y="369251"/>
                  <a:pt x="629264" y="0"/>
                </a:cubicBezTo>
                <a:close/>
              </a:path>
            </a:pathLst>
          </a:custGeom>
          <a:blipFill dpi="0" rotWithShape="1">
            <a:blip r:embed="rId2"/>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3" name="Tabla 2">
            <a:extLst>
              <a:ext uri="{FF2B5EF4-FFF2-40B4-BE49-F238E27FC236}">
                <a16:creationId xmlns:a16="http://schemas.microsoft.com/office/drawing/2014/main" id="{A4CECAC4-B265-4921-8098-9C025E2CBC36}"/>
              </a:ext>
            </a:extLst>
          </p:cNvPr>
          <p:cNvGraphicFramePr>
            <a:graphicFrameLocks noGrp="1"/>
          </p:cNvGraphicFramePr>
          <p:nvPr>
            <p:extLst>
              <p:ext uri="{D42A27DB-BD31-4B8C-83A1-F6EECF244321}">
                <p14:modId xmlns:p14="http://schemas.microsoft.com/office/powerpoint/2010/main" val="4147642385"/>
              </p:ext>
            </p:extLst>
          </p:nvPr>
        </p:nvGraphicFramePr>
        <p:xfrm>
          <a:off x="770613" y="1466330"/>
          <a:ext cx="10753204" cy="4903732"/>
        </p:xfrm>
        <a:graphic>
          <a:graphicData uri="http://schemas.openxmlformats.org/drawingml/2006/table">
            <a:tbl>
              <a:tblPr firstRow="1" firstCol="1" bandRow="1">
                <a:tableStyleId>{2D5ABB26-0587-4C30-8999-92F81FD0307C}</a:tableStyleId>
              </a:tblPr>
              <a:tblGrid>
                <a:gridCol w="494997">
                  <a:extLst>
                    <a:ext uri="{9D8B030D-6E8A-4147-A177-3AD203B41FA5}">
                      <a16:colId xmlns:a16="http://schemas.microsoft.com/office/drawing/2014/main" val="2384043755"/>
                    </a:ext>
                  </a:extLst>
                </a:gridCol>
                <a:gridCol w="10258207">
                  <a:extLst>
                    <a:ext uri="{9D8B030D-6E8A-4147-A177-3AD203B41FA5}">
                      <a16:colId xmlns:a16="http://schemas.microsoft.com/office/drawing/2014/main" val="500345370"/>
                    </a:ext>
                  </a:extLst>
                </a:gridCol>
              </a:tblGrid>
              <a:tr h="133092">
                <a:tc>
                  <a:txBody>
                    <a:bodyPr/>
                    <a:lstStyle/>
                    <a:p>
                      <a:pPr algn="ctr">
                        <a:lnSpc>
                          <a:spcPct val="115000"/>
                        </a:lnSpc>
                        <a:spcAft>
                          <a:spcPts val="0"/>
                        </a:spcAft>
                      </a:pPr>
                      <a:r>
                        <a:rPr lang="es-MX" sz="1400" dirty="0">
                          <a:solidFill>
                            <a:schemeClr val="bg1"/>
                          </a:solidFill>
                          <a:effectLst/>
                          <a:latin typeface="Times New Roman" panose="02020603050405020304" pitchFamily="18" charset="0"/>
                          <a:ea typeface="Arial" panose="020B0604020202020204" pitchFamily="34" charset="0"/>
                          <a:cs typeface="Arial" panose="020B0604020202020204" pitchFamily="34" charset="0"/>
                        </a:rPr>
                        <a:t>[16]</a:t>
                      </a:r>
                    </a:p>
                  </a:txBody>
                  <a:tcPr marL="33378" marR="33378" marT="0" marB="0">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400" dirty="0">
                          <a:solidFill>
                            <a:schemeClr val="bg1"/>
                          </a:solidFill>
                          <a:effectLst/>
                        </a:rPr>
                        <a:t>D. George y P. Mallery, SPSS for Windows Step by Step, 2003. </a:t>
                      </a:r>
                      <a:endParaRPr lang="es-MX" sz="1400" dirty="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33378" marR="33378"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885083814"/>
                  </a:ext>
                </a:extLst>
              </a:tr>
              <a:tr h="133092">
                <a:tc>
                  <a:txBody>
                    <a:bodyPr/>
                    <a:lstStyle/>
                    <a:p>
                      <a:pPr algn="ctr">
                        <a:lnSpc>
                          <a:spcPct val="115000"/>
                        </a:lnSpc>
                        <a:spcAft>
                          <a:spcPts val="0"/>
                        </a:spcAft>
                      </a:pPr>
                      <a:r>
                        <a:rPr lang="es-ES" sz="1400" dirty="0">
                          <a:solidFill>
                            <a:schemeClr val="bg1"/>
                          </a:solidFill>
                          <a:effectLst/>
                        </a:rPr>
                        <a:t>[17] </a:t>
                      </a:r>
                      <a:endParaRPr lang="es-MX" sz="1400" dirty="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33378" marR="33378" marT="0" marB="0">
                    <a:lnL>
                      <a:noFill/>
                    </a:lnL>
                    <a:lnR>
                      <a:noFill/>
                    </a:lnR>
                    <a:lnT>
                      <a:noFill/>
                    </a:lnT>
                    <a:lnB>
                      <a:noFill/>
                    </a:lnB>
                    <a:lnTlToBr w="12700" cmpd="sng">
                      <a:noFill/>
                      <a:prstDash val="solid"/>
                    </a:lnTlToBr>
                    <a:lnBlToTr w="12700" cmpd="sng">
                      <a:noFill/>
                      <a:prstDash val="solid"/>
                    </a:lnBlToTr>
                  </a:tcPr>
                </a:tc>
                <a:tc>
                  <a:txBody>
                    <a:bodyPr/>
                    <a:lstStyle/>
                    <a:p>
                      <a:pPr>
                        <a:lnSpc>
                          <a:spcPct val="115000"/>
                        </a:lnSpc>
                        <a:spcAft>
                          <a:spcPts val="0"/>
                        </a:spcAft>
                      </a:pPr>
                      <a:r>
                        <a:rPr lang="es-ES" sz="1400" dirty="0">
                          <a:solidFill>
                            <a:schemeClr val="bg1"/>
                          </a:solidFill>
                          <a:effectLst/>
                        </a:rPr>
                        <a:t>M. de la Villa Moral, «Actitudes </a:t>
                      </a:r>
                      <a:r>
                        <a:rPr lang="es-ES" sz="1400" dirty="0" err="1">
                          <a:solidFill>
                            <a:schemeClr val="bg1"/>
                          </a:solidFill>
                          <a:effectLst/>
                        </a:rPr>
                        <a:t>socioconstruidas</a:t>
                      </a:r>
                      <a:r>
                        <a:rPr lang="es-ES" sz="1400" dirty="0">
                          <a:solidFill>
                            <a:schemeClr val="bg1"/>
                          </a:solidFill>
                          <a:effectLst/>
                        </a:rPr>
                        <a:t> ante la violencia bullying,» Anuario de Psicología, vol. 36, </a:t>
                      </a:r>
                      <a:r>
                        <a:rPr lang="es-ES" sz="1400" dirty="0" err="1">
                          <a:solidFill>
                            <a:schemeClr val="bg1"/>
                          </a:solidFill>
                          <a:effectLst/>
                        </a:rPr>
                        <a:t>nº</a:t>
                      </a:r>
                      <a:r>
                        <a:rPr lang="es-ES" sz="1400" dirty="0">
                          <a:solidFill>
                            <a:schemeClr val="bg1"/>
                          </a:solidFill>
                          <a:effectLst/>
                        </a:rPr>
                        <a:t> 1, pp. 61-81, 2005. </a:t>
                      </a:r>
                      <a:endParaRPr lang="es-MX" sz="1400" dirty="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33378" marR="33378"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93202568"/>
                  </a:ext>
                </a:extLst>
              </a:tr>
              <a:tr h="133092">
                <a:tc>
                  <a:txBody>
                    <a:bodyPr/>
                    <a:lstStyle/>
                    <a:p>
                      <a:pPr algn="ctr">
                        <a:lnSpc>
                          <a:spcPct val="115000"/>
                        </a:lnSpc>
                        <a:spcAft>
                          <a:spcPts val="0"/>
                        </a:spcAft>
                      </a:pPr>
                      <a:r>
                        <a:rPr lang="es-ES" sz="1400" dirty="0">
                          <a:solidFill>
                            <a:schemeClr val="bg1"/>
                          </a:solidFill>
                          <a:effectLst/>
                        </a:rPr>
                        <a:t>[18] </a:t>
                      </a:r>
                      <a:endParaRPr lang="es-MX" sz="1400" dirty="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33378" marR="33378" marT="0" marB="0">
                    <a:lnL>
                      <a:noFill/>
                    </a:lnL>
                    <a:lnR>
                      <a:noFill/>
                    </a:lnR>
                    <a:lnT>
                      <a:noFill/>
                    </a:lnT>
                    <a:lnB>
                      <a:noFill/>
                    </a:lnB>
                    <a:lnTlToBr w="12700" cmpd="sng">
                      <a:noFill/>
                      <a:prstDash val="solid"/>
                    </a:lnTlToBr>
                    <a:lnBlToTr w="12700" cmpd="sng">
                      <a:noFill/>
                      <a:prstDash val="solid"/>
                    </a:lnBlToTr>
                  </a:tcPr>
                </a:tc>
                <a:tc>
                  <a:txBody>
                    <a:bodyPr/>
                    <a:lstStyle/>
                    <a:p>
                      <a:pPr>
                        <a:lnSpc>
                          <a:spcPct val="115000"/>
                        </a:lnSpc>
                        <a:spcAft>
                          <a:spcPts val="0"/>
                        </a:spcAft>
                      </a:pPr>
                      <a:r>
                        <a:rPr lang="en-US" sz="1400">
                          <a:solidFill>
                            <a:schemeClr val="bg1"/>
                          </a:solidFill>
                          <a:effectLst/>
                        </a:rPr>
                        <a:t>«MUSE the brain sensing headband,» 2018. </a:t>
                      </a:r>
                      <a:r>
                        <a:rPr lang="es-ES" sz="1400">
                          <a:solidFill>
                            <a:schemeClr val="bg1"/>
                          </a:solidFill>
                          <a:effectLst/>
                        </a:rPr>
                        <a:t>[En línea]. Available: http://www.choosemuse.com.</a:t>
                      </a:r>
                      <a:endParaRPr lang="es-MX" sz="14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33378" marR="33378"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9158819"/>
                  </a:ext>
                </a:extLst>
              </a:tr>
              <a:tr h="133092">
                <a:tc>
                  <a:txBody>
                    <a:bodyPr/>
                    <a:lstStyle/>
                    <a:p>
                      <a:pPr algn="ctr">
                        <a:lnSpc>
                          <a:spcPct val="115000"/>
                        </a:lnSpc>
                        <a:spcAft>
                          <a:spcPts val="0"/>
                        </a:spcAft>
                      </a:pPr>
                      <a:r>
                        <a:rPr lang="es-ES" sz="1400">
                          <a:solidFill>
                            <a:schemeClr val="bg1"/>
                          </a:solidFill>
                          <a:effectLst/>
                        </a:rPr>
                        <a:t>[19] </a:t>
                      </a:r>
                      <a:endParaRPr lang="es-MX" sz="14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33378" marR="33378" marT="0" marB="0">
                    <a:lnL>
                      <a:noFill/>
                    </a:lnL>
                    <a:lnR>
                      <a:noFill/>
                    </a:lnR>
                    <a:lnT>
                      <a:noFill/>
                    </a:lnT>
                    <a:lnB>
                      <a:noFill/>
                    </a:lnB>
                    <a:lnTlToBr w="12700" cmpd="sng">
                      <a:noFill/>
                      <a:prstDash val="solid"/>
                    </a:lnTlToBr>
                    <a:lnBlToTr w="12700" cmpd="sng">
                      <a:noFill/>
                      <a:prstDash val="solid"/>
                    </a:lnBlToTr>
                  </a:tcPr>
                </a:tc>
                <a:tc>
                  <a:txBody>
                    <a:bodyPr/>
                    <a:lstStyle/>
                    <a:p>
                      <a:pPr>
                        <a:lnSpc>
                          <a:spcPct val="115000"/>
                        </a:lnSpc>
                        <a:spcAft>
                          <a:spcPts val="0"/>
                        </a:spcAft>
                      </a:pPr>
                      <a:r>
                        <a:rPr lang="en-US" sz="1400">
                          <a:solidFill>
                            <a:schemeClr val="bg1"/>
                          </a:solidFill>
                          <a:effectLst/>
                        </a:rPr>
                        <a:t>«Brain Works train your mind,» 2018. </a:t>
                      </a:r>
                      <a:r>
                        <a:rPr lang="es-ES" sz="1400">
                          <a:solidFill>
                            <a:schemeClr val="bg1"/>
                          </a:solidFill>
                          <a:effectLst/>
                        </a:rPr>
                        <a:t>[En línea]. Available: https://www.brainworksneurotherapy.com.</a:t>
                      </a:r>
                      <a:endParaRPr lang="es-MX" sz="14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33378" marR="33378"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84453515"/>
                  </a:ext>
                </a:extLst>
              </a:tr>
              <a:tr h="133092">
                <a:tc>
                  <a:txBody>
                    <a:bodyPr/>
                    <a:lstStyle/>
                    <a:p>
                      <a:pPr algn="ctr">
                        <a:lnSpc>
                          <a:spcPct val="115000"/>
                        </a:lnSpc>
                        <a:spcAft>
                          <a:spcPts val="0"/>
                        </a:spcAft>
                      </a:pPr>
                      <a:r>
                        <a:rPr lang="es-ES" sz="1400">
                          <a:solidFill>
                            <a:schemeClr val="bg1"/>
                          </a:solidFill>
                          <a:effectLst/>
                        </a:rPr>
                        <a:t>[20] </a:t>
                      </a:r>
                      <a:endParaRPr lang="es-MX" sz="14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33378" marR="33378" marT="0" marB="0">
                    <a:lnL>
                      <a:noFill/>
                    </a:lnL>
                    <a:lnR>
                      <a:noFill/>
                    </a:lnR>
                    <a:lnT>
                      <a:noFill/>
                    </a:lnT>
                    <a:lnB>
                      <a:noFill/>
                    </a:lnB>
                    <a:lnTlToBr w="12700" cmpd="sng">
                      <a:noFill/>
                      <a:prstDash val="solid"/>
                    </a:lnTlToBr>
                    <a:lnBlToTr w="12700" cmpd="sng">
                      <a:noFill/>
                      <a:prstDash val="solid"/>
                    </a:lnBlToTr>
                  </a:tcPr>
                </a:tc>
                <a:tc>
                  <a:txBody>
                    <a:bodyPr/>
                    <a:lstStyle/>
                    <a:p>
                      <a:pPr>
                        <a:lnSpc>
                          <a:spcPct val="115000"/>
                        </a:lnSpc>
                        <a:spcAft>
                          <a:spcPts val="0"/>
                        </a:spcAft>
                      </a:pPr>
                      <a:r>
                        <a:rPr lang="es-ES" sz="1400">
                          <a:solidFill>
                            <a:schemeClr val="bg1"/>
                          </a:solidFill>
                          <a:effectLst/>
                        </a:rPr>
                        <a:t>J. A. A. Casanova, «Psicología de la percepción visual,» [En línea]. Available: http://www.ub.edu/pa1/node/130. [Último acceso: Marzo 2018].</a:t>
                      </a:r>
                      <a:endParaRPr lang="es-MX" sz="14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33378" marR="33378"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02197978"/>
                  </a:ext>
                </a:extLst>
              </a:tr>
              <a:tr h="133092">
                <a:tc>
                  <a:txBody>
                    <a:bodyPr/>
                    <a:lstStyle/>
                    <a:p>
                      <a:pPr algn="ctr">
                        <a:lnSpc>
                          <a:spcPct val="115000"/>
                        </a:lnSpc>
                        <a:spcAft>
                          <a:spcPts val="0"/>
                        </a:spcAft>
                      </a:pPr>
                      <a:r>
                        <a:rPr lang="es-ES" sz="1400">
                          <a:solidFill>
                            <a:schemeClr val="bg1"/>
                          </a:solidFill>
                          <a:effectLst/>
                        </a:rPr>
                        <a:t>[21] </a:t>
                      </a:r>
                      <a:endParaRPr lang="es-MX" sz="14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33378" marR="33378" marT="0" marB="0">
                    <a:lnL>
                      <a:noFill/>
                    </a:lnL>
                    <a:lnR>
                      <a:noFill/>
                    </a:lnR>
                    <a:lnT>
                      <a:noFill/>
                    </a:lnT>
                    <a:lnB>
                      <a:noFill/>
                    </a:lnB>
                    <a:lnTlToBr w="12700" cmpd="sng">
                      <a:noFill/>
                      <a:prstDash val="solid"/>
                    </a:lnTlToBr>
                    <a:lnBlToTr w="12700" cmpd="sng">
                      <a:noFill/>
                      <a:prstDash val="solid"/>
                    </a:lnBlToTr>
                  </a:tcPr>
                </a:tc>
                <a:tc>
                  <a:txBody>
                    <a:bodyPr/>
                    <a:lstStyle/>
                    <a:p>
                      <a:pPr>
                        <a:lnSpc>
                          <a:spcPct val="115000"/>
                        </a:lnSpc>
                        <a:spcAft>
                          <a:spcPts val="0"/>
                        </a:spcAft>
                      </a:pPr>
                      <a:r>
                        <a:rPr lang="es-ES" sz="1400" dirty="0">
                          <a:solidFill>
                            <a:schemeClr val="bg1"/>
                          </a:solidFill>
                          <a:effectLst/>
                        </a:rPr>
                        <a:t>N. </a:t>
                      </a:r>
                      <a:r>
                        <a:rPr lang="es-ES" sz="1400" dirty="0" err="1">
                          <a:solidFill>
                            <a:schemeClr val="bg1"/>
                          </a:solidFill>
                          <a:effectLst/>
                        </a:rPr>
                        <a:t>Petitjean</a:t>
                      </a:r>
                      <a:r>
                        <a:rPr lang="es-ES" sz="1400" dirty="0">
                          <a:solidFill>
                            <a:schemeClr val="bg1"/>
                          </a:solidFill>
                          <a:effectLst/>
                        </a:rPr>
                        <a:t>, «El Cerebro de Niños y Adolescentes,» 16 12 2017. [En línea]. </a:t>
                      </a:r>
                      <a:r>
                        <a:rPr lang="es-ES" sz="1400" dirty="0" err="1">
                          <a:solidFill>
                            <a:schemeClr val="bg1"/>
                          </a:solidFill>
                          <a:effectLst/>
                        </a:rPr>
                        <a:t>Available</a:t>
                      </a:r>
                      <a:r>
                        <a:rPr lang="es-ES" sz="1400" dirty="0">
                          <a:solidFill>
                            <a:schemeClr val="bg1"/>
                          </a:solidFill>
                          <a:effectLst/>
                        </a:rPr>
                        <a:t>: http://cerebroniad.blogspot.mx/2017/12/las-ondas-cerebrales.html. [Último acceso: 25 04 2018].</a:t>
                      </a:r>
                      <a:endParaRPr lang="es-MX" sz="1400" dirty="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33378" marR="33378"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72223452"/>
                  </a:ext>
                </a:extLst>
              </a:tr>
              <a:tr h="133092">
                <a:tc>
                  <a:txBody>
                    <a:bodyPr/>
                    <a:lstStyle/>
                    <a:p>
                      <a:pPr algn="ctr">
                        <a:lnSpc>
                          <a:spcPct val="115000"/>
                        </a:lnSpc>
                        <a:spcAft>
                          <a:spcPts val="0"/>
                        </a:spcAft>
                      </a:pPr>
                      <a:r>
                        <a:rPr lang="es-ES" sz="1400">
                          <a:solidFill>
                            <a:schemeClr val="bg1"/>
                          </a:solidFill>
                          <a:effectLst/>
                        </a:rPr>
                        <a:t>[22] </a:t>
                      </a:r>
                      <a:endParaRPr lang="es-MX" sz="14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33378" marR="33378" marT="0" marB="0">
                    <a:lnL>
                      <a:noFill/>
                    </a:lnL>
                    <a:lnR>
                      <a:noFill/>
                    </a:lnR>
                    <a:lnT>
                      <a:noFill/>
                    </a:lnT>
                    <a:lnB>
                      <a:noFill/>
                    </a:lnB>
                    <a:lnTlToBr w="12700" cmpd="sng">
                      <a:noFill/>
                      <a:prstDash val="solid"/>
                    </a:lnTlToBr>
                    <a:lnBlToTr w="12700" cmpd="sng">
                      <a:noFill/>
                      <a:prstDash val="solid"/>
                    </a:lnBlToTr>
                  </a:tcPr>
                </a:tc>
                <a:tc>
                  <a:txBody>
                    <a:bodyPr/>
                    <a:lstStyle/>
                    <a:p>
                      <a:pPr>
                        <a:lnSpc>
                          <a:spcPct val="115000"/>
                        </a:lnSpc>
                        <a:spcAft>
                          <a:spcPts val="0"/>
                        </a:spcAft>
                      </a:pPr>
                      <a:r>
                        <a:rPr lang="es-ES" sz="1400" dirty="0">
                          <a:solidFill>
                            <a:schemeClr val="bg1"/>
                          </a:solidFill>
                          <a:effectLst/>
                        </a:rPr>
                        <a:t>F. Ramos-Argüelles, G. Morales, S. Egozcue, R. Pabón y M. Alonso, «Scielo,» 2009. [En línea]. </a:t>
                      </a:r>
                      <a:r>
                        <a:rPr lang="es-ES" sz="1400" dirty="0" err="1">
                          <a:solidFill>
                            <a:schemeClr val="bg1"/>
                          </a:solidFill>
                          <a:effectLst/>
                        </a:rPr>
                        <a:t>Available</a:t>
                      </a:r>
                      <a:r>
                        <a:rPr lang="es-ES" sz="1400" dirty="0">
                          <a:solidFill>
                            <a:schemeClr val="bg1"/>
                          </a:solidFill>
                          <a:effectLst/>
                        </a:rPr>
                        <a:t>: http://scielo.isciii.es/pdf/asisna/v32s3/original6.pdf. [Último acceso: Marzo 2018].</a:t>
                      </a:r>
                      <a:endParaRPr lang="es-MX" sz="1400" dirty="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33378" marR="33378"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62571328"/>
                  </a:ext>
                </a:extLst>
              </a:tr>
              <a:tr h="133092">
                <a:tc>
                  <a:txBody>
                    <a:bodyPr/>
                    <a:lstStyle/>
                    <a:p>
                      <a:pPr algn="ctr">
                        <a:lnSpc>
                          <a:spcPct val="115000"/>
                        </a:lnSpc>
                        <a:spcAft>
                          <a:spcPts val="0"/>
                        </a:spcAft>
                      </a:pPr>
                      <a:r>
                        <a:rPr lang="es-ES" sz="1400">
                          <a:solidFill>
                            <a:schemeClr val="bg1"/>
                          </a:solidFill>
                          <a:effectLst/>
                        </a:rPr>
                        <a:t>[23] </a:t>
                      </a:r>
                      <a:endParaRPr lang="es-MX" sz="14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33378" marR="33378" marT="0" marB="0">
                    <a:lnL>
                      <a:noFill/>
                    </a:lnL>
                    <a:lnR>
                      <a:noFill/>
                    </a:lnR>
                    <a:lnT>
                      <a:noFill/>
                    </a:lnT>
                    <a:lnB>
                      <a:noFill/>
                    </a:lnB>
                    <a:lnTlToBr w="12700" cmpd="sng">
                      <a:noFill/>
                      <a:prstDash val="solid"/>
                    </a:lnTlToBr>
                    <a:lnBlToTr w="12700" cmpd="sng">
                      <a:noFill/>
                      <a:prstDash val="solid"/>
                    </a:lnBlToTr>
                  </a:tcPr>
                </a:tc>
                <a:tc>
                  <a:txBody>
                    <a:bodyPr/>
                    <a:lstStyle/>
                    <a:p>
                      <a:pPr>
                        <a:lnSpc>
                          <a:spcPct val="115000"/>
                        </a:lnSpc>
                        <a:spcAft>
                          <a:spcPts val="0"/>
                        </a:spcAft>
                      </a:pPr>
                      <a:r>
                        <a:rPr lang="es-ES" sz="1400">
                          <a:solidFill>
                            <a:schemeClr val="bg1"/>
                          </a:solidFill>
                          <a:effectLst/>
                        </a:rPr>
                        <a:t>«Banco de México,» 2018. [En línea]. </a:t>
                      </a:r>
                      <a:r>
                        <a:rPr lang="en-US" sz="1400">
                          <a:solidFill>
                            <a:schemeClr val="bg1"/>
                          </a:solidFill>
                          <a:effectLst/>
                        </a:rPr>
                        <a:t>Available: http://www.banxico.org.mx.</a:t>
                      </a:r>
                      <a:endParaRPr lang="es-MX" sz="14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33378" marR="33378"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984368411"/>
                  </a:ext>
                </a:extLst>
              </a:tr>
              <a:tr h="133092">
                <a:tc>
                  <a:txBody>
                    <a:bodyPr/>
                    <a:lstStyle/>
                    <a:p>
                      <a:pPr algn="ctr">
                        <a:lnSpc>
                          <a:spcPct val="115000"/>
                        </a:lnSpc>
                        <a:spcAft>
                          <a:spcPts val="0"/>
                        </a:spcAft>
                      </a:pPr>
                      <a:r>
                        <a:rPr lang="es-ES" sz="1400">
                          <a:solidFill>
                            <a:schemeClr val="bg1"/>
                          </a:solidFill>
                          <a:effectLst/>
                        </a:rPr>
                        <a:t>[24] </a:t>
                      </a:r>
                      <a:endParaRPr lang="es-MX" sz="14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33378" marR="33378" marT="0" marB="0">
                    <a:lnL>
                      <a:noFill/>
                    </a:lnL>
                    <a:lnR>
                      <a:noFill/>
                    </a:lnR>
                    <a:lnT>
                      <a:noFill/>
                    </a:lnT>
                    <a:lnB>
                      <a:noFill/>
                    </a:lnB>
                    <a:lnTlToBr w="12700" cmpd="sng">
                      <a:noFill/>
                      <a:prstDash val="solid"/>
                    </a:lnTlToBr>
                    <a:lnBlToTr w="12700" cmpd="sng">
                      <a:noFill/>
                      <a:prstDash val="solid"/>
                    </a:lnBlToTr>
                  </a:tcPr>
                </a:tc>
                <a:tc>
                  <a:txBody>
                    <a:bodyPr/>
                    <a:lstStyle/>
                    <a:p>
                      <a:pPr>
                        <a:lnSpc>
                          <a:spcPct val="115000"/>
                        </a:lnSpc>
                        <a:spcAft>
                          <a:spcPts val="0"/>
                        </a:spcAft>
                      </a:pPr>
                      <a:r>
                        <a:rPr lang="es-ES" sz="1400">
                          <a:solidFill>
                            <a:schemeClr val="bg1"/>
                          </a:solidFill>
                          <a:effectLst/>
                        </a:rPr>
                        <a:t>«Xataka Android,» 2018. [En línea]. Available: https://www.xatakandroid.com.</a:t>
                      </a:r>
                      <a:endParaRPr lang="es-MX" sz="14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33378" marR="33378"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470996787"/>
                  </a:ext>
                </a:extLst>
              </a:tr>
              <a:tr h="133092">
                <a:tc>
                  <a:txBody>
                    <a:bodyPr/>
                    <a:lstStyle/>
                    <a:p>
                      <a:pPr algn="ctr">
                        <a:lnSpc>
                          <a:spcPct val="115000"/>
                        </a:lnSpc>
                        <a:spcAft>
                          <a:spcPts val="0"/>
                        </a:spcAft>
                      </a:pPr>
                      <a:r>
                        <a:rPr lang="es-ES" sz="1400" dirty="0">
                          <a:solidFill>
                            <a:schemeClr val="bg1"/>
                          </a:solidFill>
                          <a:effectLst/>
                        </a:rPr>
                        <a:t>[25] </a:t>
                      </a:r>
                      <a:endParaRPr lang="es-MX" sz="1400" dirty="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33378" marR="33378" marT="0" marB="0">
                    <a:lnL>
                      <a:noFill/>
                    </a:lnL>
                    <a:lnR>
                      <a:noFill/>
                    </a:lnR>
                    <a:lnT>
                      <a:noFill/>
                    </a:lnT>
                    <a:lnB>
                      <a:noFill/>
                    </a:lnB>
                    <a:lnTlToBr w="12700" cmpd="sng">
                      <a:noFill/>
                      <a:prstDash val="solid"/>
                    </a:lnTlToBr>
                    <a:lnBlToTr w="12700" cmpd="sng">
                      <a:noFill/>
                      <a:prstDash val="solid"/>
                    </a:lnBlToTr>
                  </a:tcPr>
                </a:tc>
                <a:tc>
                  <a:txBody>
                    <a:bodyPr/>
                    <a:lstStyle/>
                    <a:p>
                      <a:pPr>
                        <a:lnSpc>
                          <a:spcPct val="115000"/>
                        </a:lnSpc>
                        <a:spcAft>
                          <a:spcPts val="0"/>
                        </a:spcAft>
                      </a:pPr>
                      <a:r>
                        <a:rPr lang="es-ES" sz="1400" dirty="0">
                          <a:solidFill>
                            <a:schemeClr val="bg1"/>
                          </a:solidFill>
                          <a:effectLst/>
                        </a:rPr>
                        <a:t>«KitKat quiere traer a Android para todos,» </a:t>
                      </a:r>
                      <a:r>
                        <a:rPr lang="es-ES" sz="1400" dirty="0" err="1">
                          <a:solidFill>
                            <a:schemeClr val="bg1"/>
                          </a:solidFill>
                          <a:effectLst/>
                        </a:rPr>
                        <a:t>cnet</a:t>
                      </a:r>
                      <a:r>
                        <a:rPr lang="es-ES" sz="1400" dirty="0">
                          <a:solidFill>
                            <a:schemeClr val="bg1"/>
                          </a:solidFill>
                          <a:effectLst/>
                        </a:rPr>
                        <a:t> en español, 2018. [En línea]. </a:t>
                      </a:r>
                      <a:r>
                        <a:rPr lang="es-ES" sz="1400" dirty="0" err="1">
                          <a:solidFill>
                            <a:schemeClr val="bg1"/>
                          </a:solidFill>
                          <a:effectLst/>
                        </a:rPr>
                        <a:t>Available</a:t>
                      </a:r>
                      <a:r>
                        <a:rPr lang="es-ES" sz="1400" dirty="0">
                          <a:solidFill>
                            <a:schemeClr val="bg1"/>
                          </a:solidFill>
                          <a:effectLst/>
                        </a:rPr>
                        <a:t>: https://www.cnet.com/es/analisis/google-android-kitkat/.</a:t>
                      </a:r>
                      <a:endParaRPr lang="es-MX" sz="1400" dirty="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33378" marR="33378"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93332498"/>
                  </a:ext>
                </a:extLst>
              </a:tr>
              <a:tr h="133092">
                <a:tc>
                  <a:txBody>
                    <a:bodyPr/>
                    <a:lstStyle/>
                    <a:p>
                      <a:pPr algn="ctr">
                        <a:lnSpc>
                          <a:spcPct val="115000"/>
                        </a:lnSpc>
                        <a:spcAft>
                          <a:spcPts val="0"/>
                        </a:spcAft>
                      </a:pPr>
                      <a:r>
                        <a:rPr lang="es-ES" sz="1400">
                          <a:solidFill>
                            <a:schemeClr val="bg1"/>
                          </a:solidFill>
                          <a:effectLst/>
                        </a:rPr>
                        <a:t>[26] </a:t>
                      </a:r>
                      <a:endParaRPr lang="es-MX" sz="14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33378" marR="33378" marT="0" marB="0">
                    <a:lnL>
                      <a:noFill/>
                    </a:lnL>
                    <a:lnR>
                      <a:noFill/>
                    </a:lnR>
                    <a:lnT>
                      <a:noFill/>
                    </a:lnT>
                    <a:lnB>
                      <a:noFill/>
                    </a:lnB>
                    <a:lnTlToBr w="12700" cmpd="sng">
                      <a:noFill/>
                      <a:prstDash val="solid"/>
                    </a:lnTlToBr>
                    <a:lnBlToTr w="12700" cmpd="sng">
                      <a:noFill/>
                      <a:prstDash val="solid"/>
                    </a:lnBlToTr>
                  </a:tcPr>
                </a:tc>
                <a:tc>
                  <a:txBody>
                    <a:bodyPr/>
                    <a:lstStyle/>
                    <a:p>
                      <a:pPr>
                        <a:lnSpc>
                          <a:spcPct val="115000"/>
                        </a:lnSpc>
                        <a:spcAft>
                          <a:spcPts val="0"/>
                        </a:spcAft>
                      </a:pPr>
                      <a:r>
                        <a:rPr lang="es-ES" sz="1400">
                          <a:solidFill>
                            <a:schemeClr val="bg1"/>
                          </a:solidFill>
                          <a:effectLst/>
                        </a:rPr>
                        <a:t>K. E. &amp;. K. J. E. Kendall, Análisis y Diseño de Sistemas, México: Pearson, 2011. </a:t>
                      </a:r>
                      <a:endParaRPr lang="es-MX" sz="14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33378" marR="33378"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498088484"/>
                  </a:ext>
                </a:extLst>
              </a:tr>
              <a:tr h="133092">
                <a:tc>
                  <a:txBody>
                    <a:bodyPr/>
                    <a:lstStyle/>
                    <a:p>
                      <a:pPr algn="ctr">
                        <a:lnSpc>
                          <a:spcPct val="115000"/>
                        </a:lnSpc>
                        <a:spcAft>
                          <a:spcPts val="0"/>
                        </a:spcAft>
                      </a:pPr>
                      <a:r>
                        <a:rPr lang="es-ES" sz="1400">
                          <a:solidFill>
                            <a:schemeClr val="bg1"/>
                          </a:solidFill>
                          <a:effectLst/>
                        </a:rPr>
                        <a:t>[27] </a:t>
                      </a:r>
                      <a:endParaRPr lang="es-MX" sz="14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33378" marR="33378" marT="0" marB="0">
                    <a:lnL>
                      <a:noFill/>
                    </a:lnL>
                    <a:lnR>
                      <a:noFill/>
                    </a:lnR>
                    <a:lnT>
                      <a:noFill/>
                    </a:lnT>
                    <a:lnB>
                      <a:noFill/>
                    </a:lnB>
                    <a:lnTlToBr w="12700" cmpd="sng">
                      <a:noFill/>
                      <a:prstDash val="solid"/>
                    </a:lnTlToBr>
                    <a:lnBlToTr w="12700" cmpd="sng">
                      <a:noFill/>
                      <a:prstDash val="solid"/>
                    </a:lnBlToTr>
                  </a:tcPr>
                </a:tc>
                <a:tc>
                  <a:txBody>
                    <a:bodyPr/>
                    <a:lstStyle/>
                    <a:p>
                      <a:pPr>
                        <a:lnSpc>
                          <a:spcPct val="115000"/>
                        </a:lnSpc>
                        <a:spcAft>
                          <a:spcPts val="0"/>
                        </a:spcAft>
                      </a:pPr>
                      <a:r>
                        <a:rPr lang="es-ES" sz="1400">
                          <a:solidFill>
                            <a:schemeClr val="bg1"/>
                          </a:solidFill>
                          <a:effectLst/>
                        </a:rPr>
                        <a:t>R. S. Pressman, Ingeniería del Software. Un enfoque práctico, México: McGraw-Hill, 2010. </a:t>
                      </a:r>
                      <a:endParaRPr lang="es-MX" sz="14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33378" marR="33378"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181090509"/>
                  </a:ext>
                </a:extLst>
              </a:tr>
              <a:tr h="275124">
                <a:tc>
                  <a:txBody>
                    <a:bodyPr/>
                    <a:lstStyle/>
                    <a:p>
                      <a:pPr algn="ctr">
                        <a:lnSpc>
                          <a:spcPct val="115000"/>
                        </a:lnSpc>
                        <a:spcAft>
                          <a:spcPts val="0"/>
                        </a:spcAft>
                      </a:pPr>
                      <a:r>
                        <a:rPr lang="es-ES" sz="1400">
                          <a:solidFill>
                            <a:schemeClr val="bg1"/>
                          </a:solidFill>
                          <a:effectLst/>
                        </a:rPr>
                        <a:t>[28] </a:t>
                      </a:r>
                      <a:endParaRPr lang="es-MX" sz="14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33378" marR="33378" marT="0" marB="0">
                    <a:lnL>
                      <a:noFill/>
                    </a:lnL>
                    <a:lnR>
                      <a:noFill/>
                    </a:lnR>
                    <a:lnT>
                      <a:noFill/>
                    </a:lnT>
                    <a:lnB>
                      <a:noFill/>
                    </a:lnB>
                    <a:lnTlToBr w="12700" cmpd="sng">
                      <a:noFill/>
                      <a:prstDash val="solid"/>
                    </a:lnTlToBr>
                    <a:lnBlToTr w="12700" cmpd="sng">
                      <a:noFill/>
                      <a:prstDash val="solid"/>
                    </a:lnBlToTr>
                  </a:tcPr>
                </a:tc>
                <a:tc>
                  <a:txBody>
                    <a:bodyPr/>
                    <a:lstStyle/>
                    <a:p>
                      <a:pPr>
                        <a:lnSpc>
                          <a:spcPct val="115000"/>
                        </a:lnSpc>
                        <a:spcAft>
                          <a:spcPts val="0"/>
                        </a:spcAft>
                      </a:pPr>
                      <a:r>
                        <a:rPr lang="es-ES" sz="1400" dirty="0">
                          <a:solidFill>
                            <a:schemeClr val="bg1"/>
                          </a:solidFill>
                          <a:effectLst/>
                        </a:rPr>
                        <a:t>O. Gutiérrez, «Sigue siendo el rey: Android controla el 86 por ciento del mercado mundial,» </a:t>
                      </a:r>
                      <a:r>
                        <a:rPr lang="es-ES" sz="1400" dirty="0" err="1">
                          <a:solidFill>
                            <a:schemeClr val="bg1"/>
                          </a:solidFill>
                          <a:effectLst/>
                        </a:rPr>
                        <a:t>cnet</a:t>
                      </a:r>
                      <a:r>
                        <a:rPr lang="es-ES" sz="1400" dirty="0">
                          <a:solidFill>
                            <a:schemeClr val="bg1"/>
                          </a:solidFill>
                          <a:effectLst/>
                        </a:rPr>
                        <a:t> en español, 18 Agosto 2016. [En línea]. </a:t>
                      </a:r>
                      <a:r>
                        <a:rPr lang="es-ES" sz="1400" dirty="0" err="1">
                          <a:solidFill>
                            <a:schemeClr val="bg1"/>
                          </a:solidFill>
                          <a:effectLst/>
                        </a:rPr>
                        <a:t>Available</a:t>
                      </a:r>
                      <a:r>
                        <a:rPr lang="es-ES" sz="1400" dirty="0">
                          <a:solidFill>
                            <a:schemeClr val="bg1"/>
                          </a:solidFill>
                          <a:effectLst/>
                        </a:rPr>
                        <a:t>: https://www.cnet.com/es/noticias/android-market-share-abril-junio-android-vs-ios-mercado-2016/.</a:t>
                      </a:r>
                      <a:endParaRPr lang="es-MX" sz="1400" dirty="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33378" marR="33378"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33892435"/>
                  </a:ext>
                </a:extLst>
              </a:tr>
              <a:tr h="133092">
                <a:tc>
                  <a:txBody>
                    <a:bodyPr/>
                    <a:lstStyle/>
                    <a:p>
                      <a:pPr algn="ctr">
                        <a:lnSpc>
                          <a:spcPct val="115000"/>
                        </a:lnSpc>
                        <a:spcAft>
                          <a:spcPts val="0"/>
                        </a:spcAft>
                      </a:pPr>
                      <a:r>
                        <a:rPr lang="es-ES" sz="1400" dirty="0">
                          <a:solidFill>
                            <a:schemeClr val="bg1"/>
                          </a:solidFill>
                          <a:effectLst/>
                        </a:rPr>
                        <a:t>[29] </a:t>
                      </a:r>
                      <a:endParaRPr lang="es-MX" sz="1400" dirty="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33378" marR="33378" marT="0" marB="0">
                    <a:lnL>
                      <a:noFill/>
                    </a:lnL>
                    <a:lnR>
                      <a:noFill/>
                    </a:lnR>
                    <a:lnT>
                      <a:noFill/>
                    </a:lnT>
                    <a:lnB>
                      <a:noFill/>
                    </a:lnB>
                    <a:lnTlToBr w="12700" cmpd="sng">
                      <a:noFill/>
                      <a:prstDash val="solid"/>
                    </a:lnTlToBr>
                    <a:lnBlToTr w="12700" cmpd="sng">
                      <a:noFill/>
                      <a:prstDash val="solid"/>
                    </a:lnBlToTr>
                  </a:tcPr>
                </a:tc>
                <a:tc>
                  <a:txBody>
                    <a:bodyPr/>
                    <a:lstStyle/>
                    <a:p>
                      <a:pPr>
                        <a:lnSpc>
                          <a:spcPct val="115000"/>
                        </a:lnSpc>
                        <a:spcAft>
                          <a:spcPts val="0"/>
                        </a:spcAft>
                      </a:pPr>
                      <a:r>
                        <a:rPr lang="es-ES" sz="1400">
                          <a:solidFill>
                            <a:schemeClr val="bg1"/>
                          </a:solidFill>
                          <a:effectLst/>
                        </a:rPr>
                        <a:t>C. Y. V. C. M. &amp;. G. G. H. I. Vera Giraldo, «Medición del bullying escolar: Inventario de instrumentos disponibles en idioma español.,» Revista Latinoamericana de Ciencia Psicológica, vol. 9, 2017. </a:t>
                      </a:r>
                      <a:endParaRPr lang="es-MX" sz="14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33378" marR="33378"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74685135"/>
                  </a:ext>
                </a:extLst>
              </a:tr>
              <a:tr h="133092">
                <a:tc>
                  <a:txBody>
                    <a:bodyPr/>
                    <a:lstStyle/>
                    <a:p>
                      <a:pPr algn="ctr">
                        <a:lnSpc>
                          <a:spcPct val="115000"/>
                        </a:lnSpc>
                        <a:spcAft>
                          <a:spcPts val="0"/>
                        </a:spcAft>
                      </a:pPr>
                      <a:r>
                        <a:rPr lang="es-ES" sz="1400" dirty="0">
                          <a:solidFill>
                            <a:schemeClr val="bg1"/>
                          </a:solidFill>
                          <a:effectLst/>
                        </a:rPr>
                        <a:t>[30] </a:t>
                      </a:r>
                      <a:endParaRPr lang="es-MX" sz="1400" dirty="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33378" marR="33378" marT="0" marB="0">
                    <a:lnL>
                      <a:noFill/>
                    </a:lnL>
                    <a:lnR>
                      <a:noFill/>
                    </a:lnR>
                    <a:lnT>
                      <a:noFill/>
                    </a:lnT>
                    <a:lnB>
                      <a:noFill/>
                    </a:lnB>
                    <a:lnTlToBr w="12700" cmpd="sng">
                      <a:noFill/>
                      <a:prstDash val="solid"/>
                    </a:lnTlToBr>
                    <a:lnBlToTr w="12700" cmpd="sng">
                      <a:noFill/>
                      <a:prstDash val="solid"/>
                    </a:lnBlToTr>
                  </a:tcPr>
                </a:tc>
                <a:tc>
                  <a:txBody>
                    <a:bodyPr/>
                    <a:lstStyle/>
                    <a:p>
                      <a:pPr>
                        <a:lnSpc>
                          <a:spcPct val="115000"/>
                        </a:lnSpc>
                        <a:spcAft>
                          <a:spcPts val="0"/>
                        </a:spcAft>
                      </a:pPr>
                      <a:r>
                        <a:rPr lang="es-ES" sz="1400">
                          <a:solidFill>
                            <a:schemeClr val="bg1"/>
                          </a:solidFill>
                          <a:effectLst/>
                        </a:rPr>
                        <a:t>«Consejo General de Colegios Oficiales de Psicológos,» [En línea]. Available: https://www.cop.es/perfiles/contenido/clinica.pdf.</a:t>
                      </a:r>
                      <a:endParaRPr lang="es-MX" sz="14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33378" marR="33378"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588649855"/>
                  </a:ext>
                </a:extLst>
              </a:tr>
              <a:tr h="133092">
                <a:tc>
                  <a:txBody>
                    <a:bodyPr/>
                    <a:lstStyle/>
                    <a:p>
                      <a:pPr algn="ctr">
                        <a:lnSpc>
                          <a:spcPct val="115000"/>
                        </a:lnSpc>
                        <a:spcAft>
                          <a:spcPts val="0"/>
                        </a:spcAft>
                      </a:pPr>
                      <a:r>
                        <a:rPr lang="es-ES" sz="1400" dirty="0">
                          <a:solidFill>
                            <a:schemeClr val="bg1"/>
                          </a:solidFill>
                          <a:effectLst/>
                        </a:rPr>
                        <a:t>[31] </a:t>
                      </a:r>
                      <a:endParaRPr lang="es-MX" sz="1400" dirty="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33378" marR="33378" marT="0" marB="0">
                    <a:lnL>
                      <a:noFill/>
                    </a:lnL>
                    <a:lnR>
                      <a:noFill/>
                    </a:lnR>
                    <a:lnT>
                      <a:noFill/>
                    </a:lnT>
                    <a:lnB>
                      <a:noFill/>
                    </a:lnB>
                    <a:lnTlToBr w="12700" cmpd="sng">
                      <a:noFill/>
                      <a:prstDash val="solid"/>
                    </a:lnTlToBr>
                    <a:lnBlToTr w="12700" cmpd="sng">
                      <a:noFill/>
                      <a:prstDash val="solid"/>
                    </a:lnBlToTr>
                  </a:tcPr>
                </a:tc>
                <a:tc>
                  <a:txBody>
                    <a:bodyPr/>
                    <a:lstStyle/>
                    <a:p>
                      <a:pPr>
                        <a:lnSpc>
                          <a:spcPct val="115000"/>
                        </a:lnSpc>
                        <a:spcAft>
                          <a:spcPts val="0"/>
                        </a:spcAft>
                      </a:pPr>
                      <a:r>
                        <a:rPr lang="es-ES" sz="1400" dirty="0">
                          <a:solidFill>
                            <a:schemeClr val="bg1"/>
                          </a:solidFill>
                          <a:effectLst/>
                        </a:rPr>
                        <a:t>F. Montes </a:t>
                      </a:r>
                      <a:r>
                        <a:rPr lang="es-ES" sz="1400" dirty="0" err="1">
                          <a:solidFill>
                            <a:schemeClr val="bg1"/>
                          </a:solidFill>
                          <a:effectLst/>
                        </a:rPr>
                        <a:t>Suay</a:t>
                      </a:r>
                      <a:r>
                        <a:rPr lang="es-ES" sz="1400" dirty="0">
                          <a:solidFill>
                            <a:schemeClr val="bg1"/>
                          </a:solidFill>
                          <a:effectLst/>
                        </a:rPr>
                        <a:t>, </a:t>
                      </a:r>
                      <a:r>
                        <a:rPr lang="es-ES" sz="1400" dirty="0" err="1">
                          <a:solidFill>
                            <a:schemeClr val="bg1"/>
                          </a:solidFill>
                          <a:effectLst/>
                        </a:rPr>
                        <a:t>Introduccion</a:t>
                      </a:r>
                      <a:r>
                        <a:rPr lang="es-ES" sz="1400" dirty="0">
                          <a:solidFill>
                            <a:schemeClr val="bg1"/>
                          </a:solidFill>
                          <a:effectLst/>
                        </a:rPr>
                        <a:t> a la Probabilidad, Valencia, 2007. </a:t>
                      </a:r>
                      <a:endParaRPr lang="es-MX" sz="1400" dirty="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33378" marR="33378"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199157816"/>
                  </a:ext>
                </a:extLst>
              </a:tr>
            </a:tbl>
          </a:graphicData>
        </a:graphic>
      </p:graphicFrame>
      <p:graphicFrame>
        <p:nvGraphicFramePr>
          <p:cNvPr id="17" name="Table 16">
            <a:extLst>
              <a:ext uri="{FF2B5EF4-FFF2-40B4-BE49-F238E27FC236}">
                <a16:creationId xmlns:a16="http://schemas.microsoft.com/office/drawing/2014/main" id="{7BCAB43E-2887-46F2-8594-8189D1E5C111}"/>
              </a:ext>
            </a:extLst>
          </p:cNvPr>
          <p:cNvGraphicFramePr>
            <a:graphicFrameLocks noGrp="1"/>
          </p:cNvGraphicFramePr>
          <p:nvPr>
            <p:extLst>
              <p:ext uri="{D42A27DB-BD31-4B8C-83A1-F6EECF244321}">
                <p14:modId xmlns:p14="http://schemas.microsoft.com/office/powerpoint/2010/main" val="2498530083"/>
              </p:ext>
            </p:extLst>
          </p:nvPr>
        </p:nvGraphicFramePr>
        <p:xfrm>
          <a:off x="827247" y="477991"/>
          <a:ext cx="10639937" cy="934785"/>
        </p:xfrm>
        <a:graphic>
          <a:graphicData uri="http://schemas.openxmlformats.org/drawingml/2006/table">
            <a:tbl>
              <a:tblPr firstRow="1" firstCol="1" bandRow="1">
                <a:tableStyleId>{2D5ABB26-0587-4C30-8999-92F81FD0307C}</a:tableStyleId>
              </a:tblPr>
              <a:tblGrid>
                <a:gridCol w="407066">
                  <a:extLst>
                    <a:ext uri="{9D8B030D-6E8A-4147-A177-3AD203B41FA5}">
                      <a16:colId xmlns:a16="http://schemas.microsoft.com/office/drawing/2014/main" val="508243740"/>
                    </a:ext>
                  </a:extLst>
                </a:gridCol>
                <a:gridCol w="10232871">
                  <a:extLst>
                    <a:ext uri="{9D8B030D-6E8A-4147-A177-3AD203B41FA5}">
                      <a16:colId xmlns:a16="http://schemas.microsoft.com/office/drawing/2014/main" val="793527908"/>
                    </a:ext>
                  </a:extLst>
                </a:gridCol>
              </a:tblGrid>
              <a:tr h="133092">
                <a:tc>
                  <a:txBody>
                    <a:bodyPr/>
                    <a:lstStyle/>
                    <a:p>
                      <a:pPr>
                        <a:lnSpc>
                          <a:spcPct val="115000"/>
                        </a:lnSpc>
                        <a:spcAft>
                          <a:spcPts val="0"/>
                        </a:spcAft>
                      </a:pPr>
                      <a:r>
                        <a:rPr lang="es-ES" sz="1400" dirty="0">
                          <a:solidFill>
                            <a:schemeClr val="bg1"/>
                          </a:solidFill>
                          <a:effectLst/>
                        </a:rPr>
                        <a:t>[13] </a:t>
                      </a:r>
                      <a:endParaRPr lang="es-MX" sz="1400" dirty="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33378" marR="33378" marT="0" marB="0">
                    <a:lnL>
                      <a:noFill/>
                    </a:lnL>
                    <a:lnR>
                      <a:noFill/>
                    </a:lnR>
                    <a:lnT>
                      <a:noFill/>
                    </a:lnT>
                    <a:lnB>
                      <a:noFill/>
                    </a:lnB>
                    <a:lnTlToBr w="12700" cmpd="sng">
                      <a:noFill/>
                      <a:prstDash val="solid"/>
                    </a:lnTlToBr>
                    <a:lnBlToTr w="12700" cmpd="sng">
                      <a:noFill/>
                      <a:prstDash val="solid"/>
                    </a:lnBlToTr>
                  </a:tcPr>
                </a:tc>
                <a:tc>
                  <a:txBody>
                    <a:bodyPr/>
                    <a:lstStyle/>
                    <a:p>
                      <a:pPr>
                        <a:lnSpc>
                          <a:spcPct val="115000"/>
                        </a:lnSpc>
                        <a:spcAft>
                          <a:spcPts val="0"/>
                        </a:spcAft>
                      </a:pPr>
                      <a:r>
                        <a:rPr lang="es-ES" sz="1400" dirty="0">
                          <a:solidFill>
                            <a:schemeClr val="bg1"/>
                          </a:solidFill>
                          <a:effectLst/>
                        </a:rPr>
                        <a:t>Universidad Autónoma de Madrid, «Introducción a la Psicometría,» 2004. [En línea]. </a:t>
                      </a:r>
                      <a:r>
                        <a:rPr lang="es-ES" sz="1400" dirty="0" err="1">
                          <a:solidFill>
                            <a:schemeClr val="bg1"/>
                          </a:solidFill>
                          <a:effectLst/>
                        </a:rPr>
                        <a:t>Available</a:t>
                      </a:r>
                      <a:r>
                        <a:rPr lang="es-ES" sz="1400" dirty="0">
                          <a:solidFill>
                            <a:schemeClr val="bg1"/>
                          </a:solidFill>
                          <a:effectLst/>
                        </a:rPr>
                        <a:t>: https://www.uam.es/personal_pdi/psicologia/cadalso/Docencia/Psicometria/Apuntes/tema1TyP_4.pdf.</a:t>
                      </a:r>
                      <a:endParaRPr lang="es-MX" sz="1400" dirty="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33378" marR="33378"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61423759"/>
                  </a:ext>
                </a:extLst>
              </a:tr>
              <a:tr h="133092">
                <a:tc>
                  <a:txBody>
                    <a:bodyPr/>
                    <a:lstStyle/>
                    <a:p>
                      <a:pPr>
                        <a:lnSpc>
                          <a:spcPct val="115000"/>
                        </a:lnSpc>
                        <a:spcAft>
                          <a:spcPts val="0"/>
                        </a:spcAft>
                      </a:pPr>
                      <a:r>
                        <a:rPr lang="es-ES" sz="1400" dirty="0">
                          <a:solidFill>
                            <a:schemeClr val="bg1"/>
                          </a:solidFill>
                          <a:effectLst/>
                        </a:rPr>
                        <a:t>[14] </a:t>
                      </a:r>
                      <a:endParaRPr lang="es-MX" sz="1400" dirty="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33378" marR="33378" marT="0" marB="0">
                    <a:lnL>
                      <a:noFill/>
                    </a:lnL>
                    <a:lnR>
                      <a:noFill/>
                    </a:lnR>
                    <a:lnT>
                      <a:noFill/>
                    </a:lnT>
                    <a:lnB>
                      <a:noFill/>
                    </a:lnB>
                    <a:lnTlToBr w="12700" cmpd="sng">
                      <a:noFill/>
                      <a:prstDash val="solid"/>
                    </a:lnTlToBr>
                    <a:lnBlToTr w="12700" cmpd="sng">
                      <a:noFill/>
                      <a:prstDash val="solid"/>
                    </a:lnBlToTr>
                  </a:tcPr>
                </a:tc>
                <a:tc>
                  <a:txBody>
                    <a:bodyPr/>
                    <a:lstStyle/>
                    <a:p>
                      <a:pPr>
                        <a:lnSpc>
                          <a:spcPct val="115000"/>
                        </a:lnSpc>
                        <a:spcAft>
                          <a:spcPts val="0"/>
                        </a:spcAft>
                      </a:pPr>
                      <a:r>
                        <a:rPr lang="es-ES" sz="1400" dirty="0">
                          <a:solidFill>
                            <a:schemeClr val="bg1"/>
                          </a:solidFill>
                          <a:effectLst/>
                        </a:rPr>
                        <a:t>F. M. González Llaneza, Instrumentos de evaluación psicológica, La Habana: Editorial Ciencias Médicas, 2007. </a:t>
                      </a:r>
                      <a:endParaRPr lang="es-MX" sz="1400" dirty="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33378" marR="33378"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392401778"/>
                  </a:ext>
                </a:extLst>
              </a:tr>
              <a:tr h="133092">
                <a:tc>
                  <a:txBody>
                    <a:bodyPr/>
                    <a:lstStyle/>
                    <a:p>
                      <a:pPr>
                        <a:lnSpc>
                          <a:spcPct val="115000"/>
                        </a:lnSpc>
                        <a:spcAft>
                          <a:spcPts val="0"/>
                        </a:spcAft>
                      </a:pPr>
                      <a:r>
                        <a:rPr lang="es-ES" sz="1400" dirty="0">
                          <a:solidFill>
                            <a:schemeClr val="bg1"/>
                          </a:solidFill>
                          <a:effectLst/>
                        </a:rPr>
                        <a:t>[15] </a:t>
                      </a:r>
                      <a:endParaRPr lang="es-MX" sz="1400" dirty="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33378" marR="33378" marT="0" marB="0">
                    <a:lnL>
                      <a:noFill/>
                    </a:lnL>
                    <a:lnR>
                      <a:noFill/>
                    </a:lnR>
                    <a:lnT>
                      <a:noFill/>
                    </a:lnT>
                    <a:lnB>
                      <a:noFill/>
                    </a:lnB>
                    <a:lnTlToBr w="12700" cmpd="sng">
                      <a:noFill/>
                      <a:prstDash val="solid"/>
                    </a:lnTlToBr>
                    <a:lnBlToTr w="12700" cmpd="sng">
                      <a:noFill/>
                      <a:prstDash val="solid"/>
                    </a:lnBlToTr>
                  </a:tcPr>
                </a:tc>
                <a:tc>
                  <a:txBody>
                    <a:bodyPr/>
                    <a:lstStyle/>
                    <a:p>
                      <a:pPr>
                        <a:lnSpc>
                          <a:spcPct val="115000"/>
                        </a:lnSpc>
                        <a:spcAft>
                          <a:spcPts val="0"/>
                        </a:spcAft>
                      </a:pPr>
                      <a:r>
                        <a:rPr lang="es-ES" sz="1400" dirty="0">
                          <a:solidFill>
                            <a:schemeClr val="bg1"/>
                          </a:solidFill>
                          <a:effectLst/>
                        </a:rPr>
                        <a:t>J. L. Cronbach, «Coeficiente alfa y la estructura interna de los test,» </a:t>
                      </a:r>
                      <a:r>
                        <a:rPr lang="es-ES" sz="1400" dirty="0" err="1">
                          <a:solidFill>
                            <a:schemeClr val="bg1"/>
                          </a:solidFill>
                          <a:effectLst/>
                        </a:rPr>
                        <a:t>Psychometrika</a:t>
                      </a:r>
                      <a:r>
                        <a:rPr lang="es-ES" sz="1400" dirty="0">
                          <a:solidFill>
                            <a:schemeClr val="bg1"/>
                          </a:solidFill>
                          <a:effectLst/>
                        </a:rPr>
                        <a:t>, vol. 16, </a:t>
                      </a:r>
                      <a:r>
                        <a:rPr lang="es-ES" sz="1400" dirty="0" err="1">
                          <a:solidFill>
                            <a:schemeClr val="bg1"/>
                          </a:solidFill>
                          <a:effectLst/>
                        </a:rPr>
                        <a:t>nº</a:t>
                      </a:r>
                      <a:r>
                        <a:rPr lang="es-ES" sz="1400" dirty="0">
                          <a:solidFill>
                            <a:schemeClr val="bg1"/>
                          </a:solidFill>
                          <a:effectLst/>
                        </a:rPr>
                        <a:t> 3, pp. 297-334, 1951. </a:t>
                      </a:r>
                      <a:endParaRPr lang="es-MX" sz="1400" dirty="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33378" marR="33378"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4735746"/>
                  </a:ext>
                </a:extLst>
              </a:tr>
            </a:tbl>
          </a:graphicData>
        </a:graphic>
      </p:graphicFrame>
    </p:spTree>
    <p:extLst>
      <p:ext uri="{BB962C8B-B14F-4D97-AF65-F5344CB8AC3E}">
        <p14:creationId xmlns:p14="http://schemas.microsoft.com/office/powerpoint/2010/main" val="1547343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1A35"/>
        </a:solidFill>
        <a:effectLst/>
      </p:bgPr>
    </p:bg>
    <p:spTree>
      <p:nvGrpSpPr>
        <p:cNvPr id="1" name=""/>
        <p:cNvGrpSpPr/>
        <p:nvPr/>
      </p:nvGrpSpPr>
      <p:grpSpPr>
        <a:xfrm>
          <a:off x="0" y="0"/>
          <a:ext cx="0" cy="0"/>
          <a:chOff x="0" y="0"/>
          <a:chExt cx="0" cy="0"/>
        </a:xfrm>
      </p:grpSpPr>
      <p:grpSp>
        <p:nvGrpSpPr>
          <p:cNvPr id="4" name="Grupo 86">
            <a:extLst>
              <a:ext uri="{FF2B5EF4-FFF2-40B4-BE49-F238E27FC236}">
                <a16:creationId xmlns:a16="http://schemas.microsoft.com/office/drawing/2014/main" id="{046C33D4-7774-43D7-86E7-5D578D510E36}"/>
              </a:ext>
            </a:extLst>
          </p:cNvPr>
          <p:cNvGrpSpPr/>
          <p:nvPr/>
        </p:nvGrpSpPr>
        <p:grpSpPr>
          <a:xfrm>
            <a:off x="0" y="-13375"/>
            <a:ext cx="12192000" cy="6858000"/>
            <a:chOff x="0" y="0"/>
            <a:chExt cx="12192000" cy="6858000"/>
          </a:xfrm>
        </p:grpSpPr>
        <p:sp>
          <p:nvSpPr>
            <p:cNvPr id="5" name="Rectángulo: esquinas redondeadas 12">
              <a:extLst>
                <a:ext uri="{FF2B5EF4-FFF2-40B4-BE49-F238E27FC236}">
                  <a16:creationId xmlns:a16="http://schemas.microsoft.com/office/drawing/2014/main" id="{AA864F84-4612-4072-8CC5-7ED2F2A3B7EE}"/>
                </a:ext>
              </a:extLst>
            </p:cNvPr>
            <p:cNvSpPr/>
            <p:nvPr/>
          </p:nvSpPr>
          <p:spPr>
            <a:xfrm>
              <a:off x="0" y="0"/>
              <a:ext cx="12192000" cy="6858000"/>
            </a:xfrm>
            <a:prstGeom prst="roundRect">
              <a:avLst>
                <a:gd name="adj" fmla="val 8257"/>
              </a:avLst>
            </a:prstGeom>
            <a:solidFill>
              <a:srgbClr val="14AC79"/>
            </a:solidFill>
            <a:ln>
              <a:noFill/>
            </a:ln>
            <a:scene3d>
              <a:camera prst="orthographicFront"/>
              <a:lightRig rig="threePt" dir="t"/>
            </a:scene3d>
            <a:sp3d prstMaterial="metal">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esquinas redondeadas 74">
              <a:extLst>
                <a:ext uri="{FF2B5EF4-FFF2-40B4-BE49-F238E27FC236}">
                  <a16:creationId xmlns:a16="http://schemas.microsoft.com/office/drawing/2014/main" id="{B5712B76-B639-47B9-AE8A-471D6E75C821}"/>
                </a:ext>
              </a:extLst>
            </p:cNvPr>
            <p:cNvSpPr/>
            <p:nvPr/>
          </p:nvSpPr>
          <p:spPr>
            <a:xfrm>
              <a:off x="85380" y="90000"/>
              <a:ext cx="12013200" cy="6678000"/>
            </a:xfrm>
            <a:prstGeom prst="roundRect">
              <a:avLst>
                <a:gd name="adj" fmla="val 825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Rectángulo: esquinas redondeadas 75">
              <a:extLst>
                <a:ext uri="{FF2B5EF4-FFF2-40B4-BE49-F238E27FC236}">
                  <a16:creationId xmlns:a16="http://schemas.microsoft.com/office/drawing/2014/main" id="{578844BF-2A98-434F-B029-92B066CE2D69}"/>
                </a:ext>
              </a:extLst>
            </p:cNvPr>
            <p:cNvSpPr/>
            <p:nvPr/>
          </p:nvSpPr>
          <p:spPr>
            <a:xfrm>
              <a:off x="721073" y="180000"/>
              <a:ext cx="10753200" cy="6498000"/>
            </a:xfrm>
            <a:prstGeom prst="roundRect">
              <a:avLst>
                <a:gd name="adj" fmla="val 0"/>
              </a:avLst>
            </a:prstGeom>
            <a:solidFill>
              <a:srgbClr val="00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Rectángulo: esquinas redondeadas 17">
              <a:extLst>
                <a:ext uri="{FF2B5EF4-FFF2-40B4-BE49-F238E27FC236}">
                  <a16:creationId xmlns:a16="http://schemas.microsoft.com/office/drawing/2014/main" id="{E6A040D6-4E20-427B-B6D8-55651DC23BFA}"/>
                </a:ext>
              </a:extLst>
            </p:cNvPr>
            <p:cNvSpPr/>
            <p:nvPr/>
          </p:nvSpPr>
          <p:spPr>
            <a:xfrm>
              <a:off x="285407" y="1989000"/>
              <a:ext cx="235639" cy="2880000"/>
            </a:xfrm>
            <a:prstGeom prst="roundRect">
              <a:avLst>
                <a:gd name="adj" fmla="val 50000"/>
              </a:avLst>
            </a:prstGeom>
            <a:pattFill prst="openDmnd">
              <a:fgClr>
                <a:schemeClr val="tx1">
                  <a:lumMod val="95000"/>
                  <a:lumOff val="5000"/>
                </a:schemeClr>
              </a:fgClr>
              <a:bgClr>
                <a:schemeClr val="bg2">
                  <a:lumMod val="25000"/>
                </a:schemeClr>
              </a:bgClr>
            </a:pattFill>
            <a:ln>
              <a:solidFill>
                <a:schemeClr val="tx1"/>
              </a:solidFill>
            </a:ln>
            <a:effectLst>
              <a:innerShdw blurRad="114300" dist="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Elipse 76">
              <a:extLst>
                <a:ext uri="{FF2B5EF4-FFF2-40B4-BE49-F238E27FC236}">
                  <a16:creationId xmlns:a16="http://schemas.microsoft.com/office/drawing/2014/main" id="{8534307E-F83F-43AD-973D-6A391A86AC2A}"/>
                </a:ext>
              </a:extLst>
            </p:cNvPr>
            <p:cNvSpPr/>
            <p:nvPr/>
          </p:nvSpPr>
          <p:spPr>
            <a:xfrm>
              <a:off x="277226" y="769500"/>
              <a:ext cx="252000" cy="2520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Elipse 21">
              <a:extLst>
                <a:ext uri="{FF2B5EF4-FFF2-40B4-BE49-F238E27FC236}">
                  <a16:creationId xmlns:a16="http://schemas.microsoft.com/office/drawing/2014/main" id="{10013391-AF14-4F58-A90B-D138E6E5DEA1}"/>
                </a:ext>
              </a:extLst>
            </p:cNvPr>
            <p:cNvSpPr/>
            <p:nvPr/>
          </p:nvSpPr>
          <p:spPr>
            <a:xfrm>
              <a:off x="368765" y="859500"/>
              <a:ext cx="72000" cy="72000"/>
            </a:xfrm>
            <a:prstGeom prst="ellipse">
              <a:avLst/>
            </a:prstGeom>
            <a:gradFill flip="none" rotWithShape="1">
              <a:gsLst>
                <a:gs pos="34000">
                  <a:srgbClr val="7030A0"/>
                </a:gs>
                <a:gs pos="85000">
                  <a:srgbClr val="FF0000"/>
                </a:gs>
                <a:gs pos="8000">
                  <a:schemeClr val="accent5"/>
                </a:gs>
                <a:gs pos="55000">
                  <a:srgbClr val="BB0D9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Rectángulo: esquinas redondeadas 23">
              <a:extLst>
                <a:ext uri="{FF2B5EF4-FFF2-40B4-BE49-F238E27FC236}">
                  <a16:creationId xmlns:a16="http://schemas.microsoft.com/office/drawing/2014/main" id="{358D9D59-B699-439E-BC6C-DF3F415A88CF}"/>
                </a:ext>
              </a:extLst>
            </p:cNvPr>
            <p:cNvSpPr/>
            <p:nvPr/>
          </p:nvSpPr>
          <p:spPr>
            <a:xfrm>
              <a:off x="11606426" y="3249000"/>
              <a:ext cx="360000" cy="360000"/>
            </a:xfrm>
            <a:prstGeom prst="roundRect">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Triángulo isósceles 82">
              <a:extLst>
                <a:ext uri="{FF2B5EF4-FFF2-40B4-BE49-F238E27FC236}">
                  <a16:creationId xmlns:a16="http://schemas.microsoft.com/office/drawing/2014/main" id="{CC6C7F7B-5AE6-4874-9E16-8613FD97E6EE}"/>
                </a:ext>
              </a:extLst>
            </p:cNvPr>
            <p:cNvSpPr/>
            <p:nvPr/>
          </p:nvSpPr>
          <p:spPr>
            <a:xfrm flipV="1">
              <a:off x="11605290" y="5020892"/>
              <a:ext cx="360000" cy="360000"/>
            </a:xfrm>
            <a:prstGeom prst="triangl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3" name="Grupo 85">
              <a:extLst>
                <a:ext uri="{FF2B5EF4-FFF2-40B4-BE49-F238E27FC236}">
                  <a16:creationId xmlns:a16="http://schemas.microsoft.com/office/drawing/2014/main" id="{75A76253-A0C1-4FAE-9317-5F1A5F308BCE}"/>
                </a:ext>
              </a:extLst>
            </p:cNvPr>
            <p:cNvGrpSpPr/>
            <p:nvPr/>
          </p:nvGrpSpPr>
          <p:grpSpPr>
            <a:xfrm>
              <a:off x="11651050" y="1387108"/>
              <a:ext cx="263858" cy="450000"/>
              <a:chOff x="10620654" y="1322776"/>
              <a:chExt cx="263858" cy="450000"/>
            </a:xfrm>
          </p:grpSpPr>
          <p:sp>
            <p:nvSpPr>
              <p:cNvPr id="14" name="Rectángulo 83">
                <a:extLst>
                  <a:ext uri="{FF2B5EF4-FFF2-40B4-BE49-F238E27FC236}">
                    <a16:creationId xmlns:a16="http://schemas.microsoft.com/office/drawing/2014/main" id="{BBA839DE-A195-4D0C-9568-686633670519}"/>
                  </a:ext>
                </a:extLst>
              </p:cNvPr>
              <p:cNvSpPr/>
              <p:nvPr/>
            </p:nvSpPr>
            <p:spPr>
              <a:xfrm>
                <a:off x="10620654" y="132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15" name="Rectángulo 84">
                <a:extLst>
                  <a:ext uri="{FF2B5EF4-FFF2-40B4-BE49-F238E27FC236}">
                    <a16:creationId xmlns:a16="http://schemas.microsoft.com/office/drawing/2014/main" id="{E2CE3146-3883-40D1-B073-7B750B331873}"/>
                  </a:ext>
                </a:extLst>
              </p:cNvPr>
              <p:cNvSpPr/>
              <p:nvPr/>
            </p:nvSpPr>
            <p:spPr>
              <a:xfrm>
                <a:off x="10704512" y="141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grpSp>
      </p:grpSp>
      <p:sp>
        <p:nvSpPr>
          <p:cNvPr id="35" name="Rectangle 34">
            <a:extLst>
              <a:ext uri="{FF2B5EF4-FFF2-40B4-BE49-F238E27FC236}">
                <a16:creationId xmlns:a16="http://schemas.microsoft.com/office/drawing/2014/main" id="{DB21BAEB-0A5A-4CE3-84A5-6E298F50B32A}"/>
              </a:ext>
            </a:extLst>
          </p:cNvPr>
          <p:cNvSpPr/>
          <p:nvPr/>
        </p:nvSpPr>
        <p:spPr>
          <a:xfrm rot="16200000">
            <a:off x="5680834" y="-4801100"/>
            <a:ext cx="826988" cy="10753201"/>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367510 w 781527"/>
              <a:gd name="connsiteY0" fmla="*/ 0 h 10753201"/>
              <a:gd name="connsiteX1" fmla="*/ 781527 w 781527"/>
              <a:gd name="connsiteY1" fmla="*/ 0 h 10753201"/>
              <a:gd name="connsiteX2" fmla="*/ 781527 w 781527"/>
              <a:gd name="connsiteY2" fmla="*/ 10753201 h 10753201"/>
              <a:gd name="connsiteX3" fmla="*/ 367510 w 781527"/>
              <a:gd name="connsiteY3" fmla="*/ 10753201 h 10753201"/>
              <a:gd name="connsiteX4" fmla="*/ 55 w 781527"/>
              <a:gd name="connsiteY4" fmla="*/ 771860 h 10753201"/>
              <a:gd name="connsiteX5" fmla="*/ 367510 w 781527"/>
              <a:gd name="connsiteY5" fmla="*/ 0 h 10753201"/>
              <a:gd name="connsiteX0" fmla="*/ 368308 w 782325"/>
              <a:gd name="connsiteY0" fmla="*/ 0 h 10753201"/>
              <a:gd name="connsiteX1" fmla="*/ 782325 w 782325"/>
              <a:gd name="connsiteY1" fmla="*/ 0 h 10753201"/>
              <a:gd name="connsiteX2" fmla="*/ 782325 w 782325"/>
              <a:gd name="connsiteY2" fmla="*/ 10753201 h 10753201"/>
              <a:gd name="connsiteX3" fmla="*/ 368308 w 782325"/>
              <a:gd name="connsiteY3" fmla="*/ 10753201 h 10753201"/>
              <a:gd name="connsiteX4" fmla="*/ 649782 w 782325"/>
              <a:gd name="connsiteY4" fmla="*/ 3544557 h 10753201"/>
              <a:gd name="connsiteX5" fmla="*/ 853 w 782325"/>
              <a:gd name="connsiteY5" fmla="*/ 771860 h 10753201"/>
              <a:gd name="connsiteX6" fmla="*/ 368308 w 782325"/>
              <a:gd name="connsiteY6" fmla="*/ 0 h 1075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2325" h="10753201">
                <a:moveTo>
                  <a:pt x="368308" y="0"/>
                </a:moveTo>
                <a:lnTo>
                  <a:pt x="782325" y="0"/>
                </a:lnTo>
                <a:lnTo>
                  <a:pt x="782325" y="10753201"/>
                </a:lnTo>
                <a:lnTo>
                  <a:pt x="368308" y="10753201"/>
                </a:lnTo>
                <a:cubicBezTo>
                  <a:pt x="272475" y="9935218"/>
                  <a:pt x="711025" y="5208114"/>
                  <a:pt x="649782" y="3544557"/>
                </a:cubicBezTo>
                <a:cubicBezTo>
                  <a:pt x="588540" y="1881000"/>
                  <a:pt x="-25977" y="1746078"/>
                  <a:pt x="853" y="771860"/>
                </a:cubicBezTo>
                <a:lnTo>
                  <a:pt x="368308" y="0"/>
                </a:lnTo>
                <a:close/>
              </a:path>
            </a:pathLst>
          </a:custGeom>
          <a:blipFill dpi="0" rotWithShape="1">
            <a:blip r:embed="rId2"/>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2" name="Group 1">
            <a:extLst>
              <a:ext uri="{FF2B5EF4-FFF2-40B4-BE49-F238E27FC236}">
                <a16:creationId xmlns:a16="http://schemas.microsoft.com/office/drawing/2014/main" id="{349539E2-C3CC-465E-BAE9-F9E8DFDA39CE}"/>
              </a:ext>
            </a:extLst>
          </p:cNvPr>
          <p:cNvGrpSpPr/>
          <p:nvPr/>
        </p:nvGrpSpPr>
        <p:grpSpPr>
          <a:xfrm>
            <a:off x="721072" y="293742"/>
            <a:ext cx="2422601" cy="670917"/>
            <a:chOff x="1220274" y="2060847"/>
            <a:chExt cx="3647476" cy="1078520"/>
          </a:xfrm>
        </p:grpSpPr>
        <p:sp>
          <p:nvSpPr>
            <p:cNvPr id="59" name="Parallelogram 38">
              <a:extLst>
                <a:ext uri="{FF2B5EF4-FFF2-40B4-BE49-F238E27FC236}">
                  <a16:creationId xmlns:a16="http://schemas.microsoft.com/office/drawing/2014/main" id="{910D4268-AD34-4163-AB6F-8FBABDDB6393}"/>
                </a:ext>
              </a:extLst>
            </p:cNvPr>
            <p:cNvSpPr/>
            <p:nvPr/>
          </p:nvSpPr>
          <p:spPr>
            <a:xfrm rot="16200000">
              <a:off x="1008463" y="2272658"/>
              <a:ext cx="834851" cy="411230"/>
            </a:xfrm>
            <a:prstGeom prst="parallelogram">
              <a:avLst>
                <a:gd name="adj" fmla="val 44901"/>
              </a:avLst>
            </a:prstGeom>
            <a:pattFill prst="lgConfetti">
              <a:fgClr>
                <a:schemeClr val="bg2">
                  <a:lumMod val="25000"/>
                </a:schemeClr>
              </a:fgClr>
              <a:bgClr>
                <a:schemeClr val="bg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57" name="Rectangle 56">
              <a:extLst>
                <a:ext uri="{FF2B5EF4-FFF2-40B4-BE49-F238E27FC236}">
                  <a16:creationId xmlns:a16="http://schemas.microsoft.com/office/drawing/2014/main" id="{EEAE2792-C99F-4EA8-8170-30EC652D1564}"/>
                </a:ext>
              </a:extLst>
            </p:cNvPr>
            <p:cNvSpPr/>
            <p:nvPr/>
          </p:nvSpPr>
          <p:spPr>
            <a:xfrm>
              <a:off x="1567969" y="2248973"/>
              <a:ext cx="3108972" cy="646724"/>
            </a:xfrm>
            <a:prstGeom prst="rect">
              <a:avLst/>
            </a:prstGeom>
            <a:pattFill prst="lgConfetti">
              <a:fgClr>
                <a:schemeClr val="bg2">
                  <a:lumMod val="25000"/>
                </a:schemeClr>
              </a:fgClr>
              <a:bgClr>
                <a:srgbClr val="A2AFC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58" name="Rectangle 57">
              <a:extLst>
                <a:ext uri="{FF2B5EF4-FFF2-40B4-BE49-F238E27FC236}">
                  <a16:creationId xmlns:a16="http://schemas.microsoft.com/office/drawing/2014/main" id="{3B1E87E7-3E35-49A7-AE69-1DD346C87AFF}"/>
                </a:ext>
              </a:extLst>
            </p:cNvPr>
            <p:cNvSpPr/>
            <p:nvPr/>
          </p:nvSpPr>
          <p:spPr>
            <a:xfrm>
              <a:off x="1758778" y="2418072"/>
              <a:ext cx="3108972" cy="721295"/>
            </a:xfrm>
            <a:prstGeom prst="rect">
              <a:avLst/>
            </a:prstGeom>
            <a:gradFill>
              <a:gsLst>
                <a:gs pos="2000">
                  <a:srgbClr val="1B4C5B"/>
                </a:gs>
                <a:gs pos="51000">
                  <a:srgbClr val="26697E"/>
                </a:gs>
                <a:gs pos="100000">
                  <a:srgbClr val="2E99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000" b="1" dirty="0">
                  <a:latin typeface="DK Breakfast Burrito" panose="02000000000000000000" pitchFamily="50" charset="0"/>
                  <a:ea typeface="ChildsWish" panose="02000603000000000000" pitchFamily="2" charset="0"/>
                  <a:cs typeface="Angie Atore" panose="00000400000000000000" pitchFamily="2" charset="-79"/>
                </a:rPr>
                <a:t>anexos</a:t>
              </a:r>
            </a:p>
          </p:txBody>
        </p:sp>
      </p:grpSp>
      <p:sp>
        <p:nvSpPr>
          <p:cNvPr id="36" name="Rectangle 35">
            <a:extLst>
              <a:ext uri="{FF2B5EF4-FFF2-40B4-BE49-F238E27FC236}">
                <a16:creationId xmlns:a16="http://schemas.microsoft.com/office/drawing/2014/main" id="{E65D566B-0135-4AEA-B1B3-FE98CD638166}"/>
              </a:ext>
            </a:extLst>
          </p:cNvPr>
          <p:cNvSpPr/>
          <p:nvPr/>
        </p:nvSpPr>
        <p:spPr>
          <a:xfrm rot="5400000" flipV="1">
            <a:off x="5847501" y="1039811"/>
            <a:ext cx="488957" cy="10753201"/>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380180 w 794197"/>
              <a:gd name="connsiteY0" fmla="*/ 0 h 10753201"/>
              <a:gd name="connsiteX1" fmla="*/ 794197 w 794197"/>
              <a:gd name="connsiteY1" fmla="*/ 0 h 10753201"/>
              <a:gd name="connsiteX2" fmla="*/ 794197 w 794197"/>
              <a:gd name="connsiteY2" fmla="*/ 10753201 h 10753201"/>
              <a:gd name="connsiteX3" fmla="*/ 380180 w 794197"/>
              <a:gd name="connsiteY3" fmla="*/ 10753201 h 10753201"/>
              <a:gd name="connsiteX4" fmla="*/ 380180 w 794197"/>
              <a:gd name="connsiteY4" fmla="*/ 0 h 10753201"/>
              <a:gd name="connsiteX0" fmla="*/ 629264 w 1043281"/>
              <a:gd name="connsiteY0" fmla="*/ 0 h 10753201"/>
              <a:gd name="connsiteX1" fmla="*/ 1043281 w 1043281"/>
              <a:gd name="connsiteY1" fmla="*/ 0 h 10753201"/>
              <a:gd name="connsiteX2" fmla="*/ 1043281 w 1043281"/>
              <a:gd name="connsiteY2" fmla="*/ 10753201 h 10753201"/>
              <a:gd name="connsiteX3" fmla="*/ 629264 w 1043281"/>
              <a:gd name="connsiteY3" fmla="*/ 10753201 h 10753201"/>
              <a:gd name="connsiteX4" fmla="*/ 629264 w 1043281"/>
              <a:gd name="connsiteY4" fmla="*/ 0 h 10753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281" h="10753201">
                <a:moveTo>
                  <a:pt x="629264" y="0"/>
                </a:moveTo>
                <a:lnTo>
                  <a:pt x="1043281" y="0"/>
                </a:lnTo>
                <a:lnTo>
                  <a:pt x="1043281" y="10753201"/>
                </a:lnTo>
                <a:lnTo>
                  <a:pt x="629264" y="10753201"/>
                </a:lnTo>
                <a:cubicBezTo>
                  <a:pt x="629264" y="7168801"/>
                  <a:pt x="-786582" y="369251"/>
                  <a:pt x="629264" y="0"/>
                </a:cubicBezTo>
                <a:close/>
              </a:path>
            </a:pathLst>
          </a:custGeom>
          <a:blipFill dpi="0" rotWithShape="1">
            <a:blip r:embed="rId2"/>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3" name="Tabla 2">
            <a:extLst>
              <a:ext uri="{FF2B5EF4-FFF2-40B4-BE49-F238E27FC236}">
                <a16:creationId xmlns:a16="http://schemas.microsoft.com/office/drawing/2014/main" id="{A91F5C94-BCEF-49AB-812F-E0735AA31770}"/>
              </a:ext>
            </a:extLst>
          </p:cNvPr>
          <p:cNvGraphicFramePr>
            <a:graphicFrameLocks noGrp="1"/>
          </p:cNvGraphicFramePr>
          <p:nvPr>
            <p:extLst>
              <p:ext uri="{D42A27DB-BD31-4B8C-83A1-F6EECF244321}">
                <p14:modId xmlns:p14="http://schemas.microsoft.com/office/powerpoint/2010/main" val="496263609"/>
              </p:ext>
            </p:extLst>
          </p:nvPr>
        </p:nvGraphicFramePr>
        <p:xfrm>
          <a:off x="1256198" y="1029240"/>
          <a:ext cx="10048428" cy="5102448"/>
        </p:xfrm>
        <a:graphic>
          <a:graphicData uri="http://schemas.openxmlformats.org/drawingml/2006/table">
            <a:tbl>
              <a:tblPr firstRow="1" firstCol="1" bandRow="1">
                <a:tableStyleId>{C083E6E3-FA7D-4D7B-A595-EF9225AFEA82}</a:tableStyleId>
              </a:tblPr>
              <a:tblGrid>
                <a:gridCol w="1674738">
                  <a:extLst>
                    <a:ext uri="{9D8B030D-6E8A-4147-A177-3AD203B41FA5}">
                      <a16:colId xmlns:a16="http://schemas.microsoft.com/office/drawing/2014/main" val="3987382756"/>
                    </a:ext>
                  </a:extLst>
                </a:gridCol>
                <a:gridCol w="596824">
                  <a:extLst>
                    <a:ext uri="{9D8B030D-6E8A-4147-A177-3AD203B41FA5}">
                      <a16:colId xmlns:a16="http://schemas.microsoft.com/office/drawing/2014/main" val="3570069400"/>
                    </a:ext>
                  </a:extLst>
                </a:gridCol>
                <a:gridCol w="3816424">
                  <a:extLst>
                    <a:ext uri="{9D8B030D-6E8A-4147-A177-3AD203B41FA5}">
                      <a16:colId xmlns:a16="http://schemas.microsoft.com/office/drawing/2014/main" val="4280416038"/>
                    </a:ext>
                  </a:extLst>
                </a:gridCol>
                <a:gridCol w="1152128">
                  <a:extLst>
                    <a:ext uri="{9D8B030D-6E8A-4147-A177-3AD203B41FA5}">
                      <a16:colId xmlns:a16="http://schemas.microsoft.com/office/drawing/2014/main" val="4106632284"/>
                    </a:ext>
                  </a:extLst>
                </a:gridCol>
                <a:gridCol w="1133576">
                  <a:extLst>
                    <a:ext uri="{9D8B030D-6E8A-4147-A177-3AD203B41FA5}">
                      <a16:colId xmlns:a16="http://schemas.microsoft.com/office/drawing/2014/main" val="702939002"/>
                    </a:ext>
                  </a:extLst>
                </a:gridCol>
                <a:gridCol w="1674738">
                  <a:extLst>
                    <a:ext uri="{9D8B030D-6E8A-4147-A177-3AD203B41FA5}">
                      <a16:colId xmlns:a16="http://schemas.microsoft.com/office/drawing/2014/main" val="1510117570"/>
                    </a:ext>
                  </a:extLst>
                </a:gridCol>
              </a:tblGrid>
              <a:tr h="279110">
                <a:tc>
                  <a:txBody>
                    <a:bodyPr/>
                    <a:lstStyle/>
                    <a:p>
                      <a:pPr algn="ctr">
                        <a:lnSpc>
                          <a:spcPct val="115000"/>
                        </a:lnSpc>
                        <a:spcAft>
                          <a:spcPts val="0"/>
                        </a:spcAft>
                      </a:pPr>
                      <a:r>
                        <a:rPr lang="es-MX" sz="1050">
                          <a:solidFill>
                            <a:schemeClr val="bg1"/>
                          </a:solidFill>
                          <a:effectLst/>
                        </a:rPr>
                        <a:t>Instrumento</a:t>
                      </a:r>
                      <a:endParaRPr lang="es-MX" sz="12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0929" marR="50929" marT="0" marB="0" anchor="ctr"/>
                </a:tc>
                <a:tc>
                  <a:txBody>
                    <a:bodyPr/>
                    <a:lstStyle/>
                    <a:p>
                      <a:pPr algn="ctr">
                        <a:lnSpc>
                          <a:spcPct val="115000"/>
                        </a:lnSpc>
                        <a:spcAft>
                          <a:spcPts val="0"/>
                        </a:spcAft>
                      </a:pPr>
                      <a:r>
                        <a:rPr lang="es-MX" sz="1050">
                          <a:solidFill>
                            <a:schemeClr val="bg1"/>
                          </a:solidFill>
                          <a:effectLst/>
                        </a:rPr>
                        <a:t>Ítems</a:t>
                      </a:r>
                      <a:endParaRPr lang="es-MX" sz="12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0929" marR="50929" marT="0" marB="0" anchor="ctr"/>
                </a:tc>
                <a:tc>
                  <a:txBody>
                    <a:bodyPr/>
                    <a:lstStyle/>
                    <a:p>
                      <a:pPr algn="ctr">
                        <a:lnSpc>
                          <a:spcPct val="115000"/>
                        </a:lnSpc>
                        <a:spcAft>
                          <a:spcPts val="0"/>
                        </a:spcAft>
                      </a:pPr>
                      <a:r>
                        <a:rPr lang="es-MX" sz="1050">
                          <a:solidFill>
                            <a:schemeClr val="bg1"/>
                          </a:solidFill>
                          <a:effectLst/>
                        </a:rPr>
                        <a:t>Dimensiones</a:t>
                      </a:r>
                      <a:endParaRPr lang="es-MX" sz="12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0929" marR="50929" marT="0" marB="0" anchor="ctr"/>
                </a:tc>
                <a:tc>
                  <a:txBody>
                    <a:bodyPr/>
                    <a:lstStyle/>
                    <a:p>
                      <a:pPr algn="ctr">
                        <a:lnSpc>
                          <a:spcPct val="115000"/>
                        </a:lnSpc>
                        <a:spcAft>
                          <a:spcPts val="0"/>
                        </a:spcAft>
                      </a:pPr>
                      <a:r>
                        <a:rPr lang="es-MX" sz="1050">
                          <a:solidFill>
                            <a:schemeClr val="bg1"/>
                          </a:solidFill>
                          <a:effectLst/>
                        </a:rPr>
                        <a:t>Rango de edad</a:t>
                      </a:r>
                      <a:endParaRPr lang="es-MX" sz="12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0929" marR="50929" marT="0" marB="0" anchor="ctr"/>
                </a:tc>
                <a:tc>
                  <a:txBody>
                    <a:bodyPr/>
                    <a:lstStyle/>
                    <a:p>
                      <a:pPr algn="ctr">
                        <a:lnSpc>
                          <a:spcPct val="115000"/>
                        </a:lnSpc>
                        <a:spcAft>
                          <a:spcPts val="0"/>
                        </a:spcAft>
                      </a:pPr>
                      <a:r>
                        <a:rPr lang="es-MX" sz="1050">
                          <a:solidFill>
                            <a:schemeClr val="bg1"/>
                          </a:solidFill>
                          <a:effectLst/>
                        </a:rPr>
                        <a:t>Muestra</a:t>
                      </a:r>
                      <a:endParaRPr lang="es-MX" sz="12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0929" marR="50929" marT="0" marB="0" anchor="ctr"/>
                </a:tc>
                <a:tc>
                  <a:txBody>
                    <a:bodyPr/>
                    <a:lstStyle/>
                    <a:p>
                      <a:pPr algn="ctr">
                        <a:lnSpc>
                          <a:spcPct val="115000"/>
                        </a:lnSpc>
                        <a:spcAft>
                          <a:spcPts val="0"/>
                        </a:spcAft>
                      </a:pPr>
                      <a:r>
                        <a:rPr lang="es-MX" sz="1050">
                          <a:solidFill>
                            <a:schemeClr val="bg1"/>
                          </a:solidFill>
                          <a:effectLst/>
                        </a:rPr>
                        <a:t>Consistencia interna y fiabilidad</a:t>
                      </a:r>
                      <a:endParaRPr lang="es-MX" sz="12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0929" marR="50929" marT="0" marB="0" anchor="ctr"/>
                </a:tc>
                <a:extLst>
                  <a:ext uri="{0D108BD9-81ED-4DB2-BD59-A6C34878D82A}">
                    <a16:rowId xmlns:a16="http://schemas.microsoft.com/office/drawing/2014/main" val="3065640169"/>
                  </a:ext>
                </a:extLst>
              </a:tr>
              <a:tr h="279110">
                <a:tc>
                  <a:txBody>
                    <a:bodyPr/>
                    <a:lstStyle/>
                    <a:p>
                      <a:pPr algn="r">
                        <a:lnSpc>
                          <a:spcPct val="115000"/>
                        </a:lnSpc>
                        <a:spcAft>
                          <a:spcPts val="0"/>
                        </a:spcAft>
                      </a:pPr>
                      <a:r>
                        <a:rPr lang="es-MX" sz="1050">
                          <a:solidFill>
                            <a:schemeClr val="bg1"/>
                          </a:solidFill>
                          <a:effectLst/>
                        </a:rPr>
                        <a:t>Escala de actitudes ante la agresión social</a:t>
                      </a:r>
                      <a:endParaRPr lang="es-MX" sz="12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0929" marR="50929" marT="0" marB="0" anchor="ctr"/>
                </a:tc>
                <a:tc>
                  <a:txBody>
                    <a:bodyPr/>
                    <a:lstStyle/>
                    <a:p>
                      <a:pPr algn="ctr">
                        <a:lnSpc>
                          <a:spcPct val="115000"/>
                        </a:lnSpc>
                        <a:spcAft>
                          <a:spcPts val="0"/>
                        </a:spcAft>
                      </a:pPr>
                      <a:r>
                        <a:rPr lang="es-MX" sz="1050">
                          <a:solidFill>
                            <a:schemeClr val="bg1"/>
                          </a:solidFill>
                          <a:effectLst/>
                        </a:rPr>
                        <a:t>48</a:t>
                      </a:r>
                      <a:endParaRPr lang="es-MX" sz="12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0929" marR="50929" marT="0" marB="0" anchor="ctr"/>
                </a:tc>
                <a:tc>
                  <a:txBody>
                    <a:bodyPr/>
                    <a:lstStyle/>
                    <a:p>
                      <a:pPr>
                        <a:lnSpc>
                          <a:spcPct val="115000"/>
                        </a:lnSpc>
                        <a:spcAft>
                          <a:spcPts val="0"/>
                        </a:spcAft>
                      </a:pPr>
                      <a:r>
                        <a:rPr lang="es-MX" sz="1050">
                          <a:solidFill>
                            <a:schemeClr val="bg1"/>
                          </a:solidFill>
                          <a:effectLst/>
                        </a:rPr>
                        <a:t>Cognitiva, afectiva y comportamental</a:t>
                      </a:r>
                      <a:endParaRPr lang="es-MX" sz="12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0929" marR="50929" marT="0" marB="0" anchor="ctr"/>
                </a:tc>
                <a:tc>
                  <a:txBody>
                    <a:bodyPr/>
                    <a:lstStyle/>
                    <a:p>
                      <a:pPr algn="ctr">
                        <a:lnSpc>
                          <a:spcPct val="115000"/>
                        </a:lnSpc>
                        <a:spcAft>
                          <a:spcPts val="0"/>
                        </a:spcAft>
                      </a:pPr>
                      <a:r>
                        <a:rPr lang="es-MX" sz="1050">
                          <a:solidFill>
                            <a:schemeClr val="bg1"/>
                          </a:solidFill>
                          <a:effectLst/>
                        </a:rPr>
                        <a:t>11-18</a:t>
                      </a:r>
                      <a:endParaRPr lang="es-MX" sz="12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0929" marR="50929" marT="0" marB="0" anchor="ctr"/>
                </a:tc>
                <a:tc>
                  <a:txBody>
                    <a:bodyPr/>
                    <a:lstStyle/>
                    <a:p>
                      <a:pPr algn="ctr">
                        <a:lnSpc>
                          <a:spcPct val="115000"/>
                        </a:lnSpc>
                        <a:spcAft>
                          <a:spcPts val="0"/>
                        </a:spcAft>
                      </a:pPr>
                      <a:r>
                        <a:rPr lang="es-MX" sz="1050">
                          <a:solidFill>
                            <a:schemeClr val="bg1"/>
                          </a:solidFill>
                          <a:effectLst/>
                        </a:rPr>
                        <a:t>329</a:t>
                      </a:r>
                      <a:endParaRPr lang="es-MX" sz="12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0929" marR="50929" marT="0" marB="0" anchor="ctr"/>
                </a:tc>
                <a:tc>
                  <a:txBody>
                    <a:bodyPr/>
                    <a:lstStyle/>
                    <a:p>
                      <a:pPr>
                        <a:lnSpc>
                          <a:spcPct val="115000"/>
                        </a:lnSpc>
                        <a:spcAft>
                          <a:spcPts val="0"/>
                        </a:spcAft>
                      </a:pPr>
                      <a:r>
                        <a:rPr lang="es-MX" sz="1050">
                          <a:solidFill>
                            <a:schemeClr val="bg1"/>
                          </a:solidFill>
                          <a:effectLst/>
                        </a:rPr>
                        <a:t>Alpha de Cronbach = 0.893</a:t>
                      </a:r>
                      <a:endParaRPr lang="es-MX" sz="12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0929" marR="50929" marT="0" marB="0" anchor="ctr"/>
                </a:tc>
                <a:extLst>
                  <a:ext uri="{0D108BD9-81ED-4DB2-BD59-A6C34878D82A}">
                    <a16:rowId xmlns:a16="http://schemas.microsoft.com/office/drawing/2014/main" val="1850737958"/>
                  </a:ext>
                </a:extLst>
              </a:tr>
              <a:tr h="860608">
                <a:tc>
                  <a:txBody>
                    <a:bodyPr/>
                    <a:lstStyle/>
                    <a:p>
                      <a:pPr algn="r">
                        <a:lnSpc>
                          <a:spcPct val="115000"/>
                        </a:lnSpc>
                        <a:spcAft>
                          <a:spcPts val="0"/>
                        </a:spcAft>
                      </a:pPr>
                      <a:r>
                        <a:rPr lang="es-MX" sz="1050">
                          <a:solidFill>
                            <a:schemeClr val="bg1"/>
                          </a:solidFill>
                          <a:effectLst/>
                        </a:rPr>
                        <a:t>Escala de agresión entre pares</a:t>
                      </a:r>
                      <a:endParaRPr lang="es-MX" sz="12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0929" marR="50929" marT="0" marB="0" anchor="ctr"/>
                </a:tc>
                <a:tc>
                  <a:txBody>
                    <a:bodyPr/>
                    <a:lstStyle/>
                    <a:p>
                      <a:pPr algn="ctr">
                        <a:lnSpc>
                          <a:spcPct val="115000"/>
                        </a:lnSpc>
                        <a:spcAft>
                          <a:spcPts val="0"/>
                        </a:spcAft>
                      </a:pPr>
                      <a:r>
                        <a:rPr lang="es-MX" sz="1050">
                          <a:solidFill>
                            <a:schemeClr val="bg1"/>
                          </a:solidFill>
                          <a:effectLst/>
                        </a:rPr>
                        <a:t>35</a:t>
                      </a:r>
                      <a:endParaRPr lang="es-MX" sz="12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0929" marR="50929" marT="0" marB="0" anchor="ctr"/>
                </a:tc>
                <a:tc>
                  <a:txBody>
                    <a:bodyPr/>
                    <a:lstStyle/>
                    <a:p>
                      <a:pPr>
                        <a:lnSpc>
                          <a:spcPct val="115000"/>
                        </a:lnSpc>
                        <a:spcAft>
                          <a:spcPts val="0"/>
                        </a:spcAft>
                      </a:pPr>
                      <a:r>
                        <a:rPr lang="es-MX" sz="1050" dirty="0">
                          <a:solidFill>
                            <a:schemeClr val="bg1"/>
                          </a:solidFill>
                          <a:effectLst/>
                        </a:rPr>
                        <a:t>1. Actitud hacia la violencia</a:t>
                      </a:r>
                      <a:endParaRPr lang="es-MX" sz="1200" dirty="0">
                        <a:solidFill>
                          <a:schemeClr val="bg1"/>
                        </a:solidFill>
                        <a:effectLst/>
                      </a:endParaRPr>
                    </a:p>
                    <a:p>
                      <a:pPr>
                        <a:lnSpc>
                          <a:spcPct val="115000"/>
                        </a:lnSpc>
                        <a:spcAft>
                          <a:spcPts val="0"/>
                        </a:spcAft>
                      </a:pPr>
                      <a:r>
                        <a:rPr lang="es-MX" sz="1050" dirty="0">
                          <a:solidFill>
                            <a:schemeClr val="bg1"/>
                          </a:solidFill>
                          <a:effectLst/>
                        </a:rPr>
                        <a:t>2. Conductas prosociales</a:t>
                      </a:r>
                      <a:endParaRPr lang="es-MX" sz="1200" dirty="0">
                        <a:solidFill>
                          <a:schemeClr val="bg1"/>
                        </a:solidFill>
                        <a:effectLst/>
                      </a:endParaRPr>
                    </a:p>
                    <a:p>
                      <a:pPr>
                        <a:lnSpc>
                          <a:spcPct val="115000"/>
                        </a:lnSpc>
                        <a:spcAft>
                          <a:spcPts val="0"/>
                        </a:spcAft>
                      </a:pPr>
                      <a:r>
                        <a:rPr lang="es-MX" sz="1050" dirty="0">
                          <a:solidFill>
                            <a:schemeClr val="bg1"/>
                          </a:solidFill>
                          <a:effectLst/>
                        </a:rPr>
                        <a:t>3. Influencias externas de adultos</a:t>
                      </a:r>
                      <a:endParaRPr lang="es-MX" sz="1200" dirty="0">
                        <a:solidFill>
                          <a:schemeClr val="bg1"/>
                        </a:solidFill>
                        <a:effectLst/>
                      </a:endParaRPr>
                    </a:p>
                    <a:p>
                      <a:pPr>
                        <a:lnSpc>
                          <a:spcPct val="115000"/>
                        </a:lnSpc>
                        <a:spcAft>
                          <a:spcPts val="0"/>
                        </a:spcAft>
                      </a:pPr>
                      <a:r>
                        <a:rPr lang="es-MX" sz="1050" dirty="0">
                          <a:solidFill>
                            <a:schemeClr val="bg1"/>
                          </a:solidFill>
                          <a:effectLst/>
                        </a:rPr>
                        <a:t>4. Influencias externas de amigos</a:t>
                      </a:r>
                      <a:endParaRPr lang="es-MX" sz="1200" dirty="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0929" marR="50929" marT="0" marB="0" anchor="ctr"/>
                </a:tc>
                <a:tc>
                  <a:txBody>
                    <a:bodyPr/>
                    <a:lstStyle/>
                    <a:p>
                      <a:pPr algn="ctr">
                        <a:lnSpc>
                          <a:spcPct val="115000"/>
                        </a:lnSpc>
                        <a:spcAft>
                          <a:spcPts val="0"/>
                        </a:spcAft>
                      </a:pPr>
                      <a:r>
                        <a:rPr lang="es-MX" sz="1050">
                          <a:solidFill>
                            <a:schemeClr val="bg1"/>
                          </a:solidFill>
                          <a:effectLst/>
                        </a:rPr>
                        <a:t>8-13</a:t>
                      </a:r>
                      <a:endParaRPr lang="es-MX" sz="12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0929" marR="50929" marT="0" marB="0" anchor="ctr"/>
                </a:tc>
                <a:tc>
                  <a:txBody>
                    <a:bodyPr/>
                    <a:lstStyle/>
                    <a:p>
                      <a:pPr algn="ctr">
                        <a:lnSpc>
                          <a:spcPct val="115000"/>
                        </a:lnSpc>
                        <a:spcAft>
                          <a:spcPts val="0"/>
                        </a:spcAft>
                      </a:pPr>
                      <a:r>
                        <a:rPr lang="es-MX" sz="1050">
                          <a:solidFill>
                            <a:schemeClr val="bg1"/>
                          </a:solidFill>
                          <a:effectLst/>
                        </a:rPr>
                        <a:t>350</a:t>
                      </a:r>
                      <a:endParaRPr lang="es-MX" sz="12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0929" marR="50929" marT="0" marB="0" anchor="ctr"/>
                </a:tc>
                <a:tc>
                  <a:txBody>
                    <a:bodyPr/>
                    <a:lstStyle/>
                    <a:p>
                      <a:pPr>
                        <a:lnSpc>
                          <a:spcPct val="115000"/>
                        </a:lnSpc>
                        <a:spcAft>
                          <a:spcPts val="0"/>
                        </a:spcAft>
                      </a:pPr>
                      <a:r>
                        <a:rPr lang="es-MX" sz="1050">
                          <a:solidFill>
                            <a:schemeClr val="bg1"/>
                          </a:solidFill>
                          <a:effectLst/>
                        </a:rPr>
                        <a:t>Alpha de Cronbach = 0.696</a:t>
                      </a:r>
                      <a:endParaRPr lang="es-MX" sz="12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0929" marR="50929" marT="0" marB="0" anchor="ctr"/>
                </a:tc>
                <a:extLst>
                  <a:ext uri="{0D108BD9-81ED-4DB2-BD59-A6C34878D82A}">
                    <a16:rowId xmlns:a16="http://schemas.microsoft.com/office/drawing/2014/main" val="4268902064"/>
                  </a:ext>
                </a:extLst>
              </a:tr>
              <a:tr h="424483">
                <a:tc>
                  <a:txBody>
                    <a:bodyPr/>
                    <a:lstStyle/>
                    <a:p>
                      <a:pPr algn="r">
                        <a:lnSpc>
                          <a:spcPct val="115000"/>
                        </a:lnSpc>
                        <a:spcAft>
                          <a:spcPts val="0"/>
                        </a:spcAft>
                      </a:pPr>
                      <a:r>
                        <a:rPr lang="es-MX" sz="1050">
                          <a:solidFill>
                            <a:schemeClr val="bg1"/>
                          </a:solidFill>
                          <a:effectLst/>
                        </a:rPr>
                        <a:t>Cuestionario situación de bullying en el ámbito familiar y en la escuela</a:t>
                      </a:r>
                      <a:endParaRPr lang="es-MX" sz="12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0929" marR="50929" marT="0" marB="0" anchor="ctr"/>
                </a:tc>
                <a:tc>
                  <a:txBody>
                    <a:bodyPr/>
                    <a:lstStyle/>
                    <a:p>
                      <a:pPr algn="ctr">
                        <a:lnSpc>
                          <a:spcPct val="115000"/>
                        </a:lnSpc>
                        <a:spcAft>
                          <a:spcPts val="0"/>
                        </a:spcAft>
                      </a:pPr>
                      <a:r>
                        <a:rPr lang="es-MX" sz="1050">
                          <a:solidFill>
                            <a:schemeClr val="bg1"/>
                          </a:solidFill>
                          <a:effectLst/>
                        </a:rPr>
                        <a:t>16</a:t>
                      </a:r>
                      <a:endParaRPr lang="es-MX" sz="12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0929" marR="50929" marT="0" marB="0" anchor="ctr"/>
                </a:tc>
                <a:tc>
                  <a:txBody>
                    <a:bodyPr/>
                    <a:lstStyle/>
                    <a:p>
                      <a:pPr>
                        <a:lnSpc>
                          <a:spcPct val="115000"/>
                        </a:lnSpc>
                        <a:spcAft>
                          <a:spcPts val="0"/>
                        </a:spcAft>
                      </a:pPr>
                      <a:r>
                        <a:rPr lang="es-MX" sz="1050">
                          <a:solidFill>
                            <a:schemeClr val="bg1"/>
                          </a:solidFill>
                          <a:effectLst/>
                        </a:rPr>
                        <a:t>Víctimas, victimarios y trato recibido en el hogar</a:t>
                      </a:r>
                      <a:endParaRPr lang="es-MX" sz="1200" dirty="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0929" marR="50929" marT="0" marB="0" anchor="ctr"/>
                </a:tc>
                <a:tc>
                  <a:txBody>
                    <a:bodyPr/>
                    <a:lstStyle/>
                    <a:p>
                      <a:pPr algn="ctr">
                        <a:lnSpc>
                          <a:spcPct val="115000"/>
                        </a:lnSpc>
                        <a:spcAft>
                          <a:spcPts val="0"/>
                        </a:spcAft>
                      </a:pPr>
                      <a:r>
                        <a:rPr lang="es-MX" sz="1050">
                          <a:solidFill>
                            <a:schemeClr val="bg1"/>
                          </a:solidFill>
                          <a:effectLst/>
                        </a:rPr>
                        <a:t>9-17</a:t>
                      </a:r>
                      <a:endParaRPr lang="es-MX" sz="12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0929" marR="50929" marT="0" marB="0" anchor="ctr"/>
                </a:tc>
                <a:tc>
                  <a:txBody>
                    <a:bodyPr/>
                    <a:lstStyle/>
                    <a:p>
                      <a:pPr algn="ctr">
                        <a:lnSpc>
                          <a:spcPct val="115000"/>
                        </a:lnSpc>
                        <a:spcAft>
                          <a:spcPts val="0"/>
                        </a:spcAft>
                      </a:pPr>
                      <a:r>
                        <a:rPr lang="es-MX" sz="1050">
                          <a:solidFill>
                            <a:schemeClr val="bg1"/>
                          </a:solidFill>
                          <a:effectLst/>
                        </a:rPr>
                        <a:t>352</a:t>
                      </a:r>
                      <a:endParaRPr lang="es-MX" sz="12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0929" marR="50929" marT="0" marB="0" anchor="ctr"/>
                </a:tc>
                <a:tc>
                  <a:txBody>
                    <a:bodyPr/>
                    <a:lstStyle/>
                    <a:p>
                      <a:pPr>
                        <a:lnSpc>
                          <a:spcPct val="115000"/>
                        </a:lnSpc>
                        <a:spcAft>
                          <a:spcPts val="0"/>
                        </a:spcAft>
                      </a:pPr>
                      <a:r>
                        <a:rPr lang="es-MX" sz="1050">
                          <a:solidFill>
                            <a:schemeClr val="bg1"/>
                          </a:solidFill>
                          <a:effectLst/>
                        </a:rPr>
                        <a:t>Alpha de Cronbach = 0.783</a:t>
                      </a:r>
                      <a:endParaRPr lang="es-MX" sz="12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0929" marR="50929" marT="0" marB="0" anchor="ctr"/>
                </a:tc>
                <a:extLst>
                  <a:ext uri="{0D108BD9-81ED-4DB2-BD59-A6C34878D82A}">
                    <a16:rowId xmlns:a16="http://schemas.microsoft.com/office/drawing/2014/main" val="3852435649"/>
                  </a:ext>
                </a:extLst>
              </a:tr>
              <a:tr h="424483">
                <a:tc>
                  <a:txBody>
                    <a:bodyPr/>
                    <a:lstStyle/>
                    <a:p>
                      <a:pPr algn="r">
                        <a:lnSpc>
                          <a:spcPct val="115000"/>
                        </a:lnSpc>
                        <a:spcAft>
                          <a:spcPts val="0"/>
                        </a:spcAft>
                      </a:pPr>
                      <a:r>
                        <a:rPr lang="es-MX" sz="1050">
                          <a:solidFill>
                            <a:schemeClr val="bg1"/>
                          </a:solidFill>
                          <a:effectLst/>
                        </a:rPr>
                        <a:t>Cuestionario para la exploración del bullying. CEBU</a:t>
                      </a:r>
                      <a:endParaRPr lang="es-MX" sz="12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0929" marR="50929" marT="0" marB="0" anchor="ctr"/>
                </a:tc>
                <a:tc>
                  <a:txBody>
                    <a:bodyPr/>
                    <a:lstStyle/>
                    <a:p>
                      <a:pPr algn="ctr">
                        <a:lnSpc>
                          <a:spcPct val="115000"/>
                        </a:lnSpc>
                        <a:spcAft>
                          <a:spcPts val="0"/>
                        </a:spcAft>
                      </a:pPr>
                      <a:r>
                        <a:rPr lang="es-MX" sz="1050">
                          <a:solidFill>
                            <a:schemeClr val="bg1"/>
                          </a:solidFill>
                          <a:effectLst/>
                        </a:rPr>
                        <a:t>70</a:t>
                      </a:r>
                      <a:endParaRPr lang="es-MX" sz="12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0929" marR="50929" marT="0" marB="0" anchor="ctr"/>
                </a:tc>
                <a:tc>
                  <a:txBody>
                    <a:bodyPr/>
                    <a:lstStyle/>
                    <a:p>
                      <a:pPr>
                        <a:lnSpc>
                          <a:spcPct val="115000"/>
                        </a:lnSpc>
                        <a:spcAft>
                          <a:spcPts val="0"/>
                        </a:spcAft>
                      </a:pPr>
                      <a:r>
                        <a:rPr lang="es-MX" sz="1050">
                          <a:solidFill>
                            <a:schemeClr val="bg1"/>
                          </a:solidFill>
                          <a:effectLst/>
                        </a:rPr>
                        <a:t>Víctima, agresor y observador</a:t>
                      </a:r>
                      <a:endParaRPr lang="es-MX" sz="12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0929" marR="50929" marT="0" marB="0" anchor="ctr"/>
                </a:tc>
                <a:tc>
                  <a:txBody>
                    <a:bodyPr/>
                    <a:lstStyle/>
                    <a:p>
                      <a:pPr algn="ctr">
                        <a:lnSpc>
                          <a:spcPct val="115000"/>
                        </a:lnSpc>
                        <a:spcAft>
                          <a:spcPts val="0"/>
                        </a:spcAft>
                      </a:pPr>
                      <a:r>
                        <a:rPr lang="es-MX" sz="1050">
                          <a:solidFill>
                            <a:schemeClr val="bg1"/>
                          </a:solidFill>
                          <a:effectLst/>
                        </a:rPr>
                        <a:t> </a:t>
                      </a:r>
                      <a:endParaRPr lang="es-MX" sz="12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0929" marR="50929" marT="0" marB="0" anchor="ctr"/>
                </a:tc>
                <a:tc>
                  <a:txBody>
                    <a:bodyPr/>
                    <a:lstStyle/>
                    <a:p>
                      <a:pPr algn="ctr">
                        <a:lnSpc>
                          <a:spcPct val="115000"/>
                        </a:lnSpc>
                        <a:spcAft>
                          <a:spcPts val="0"/>
                        </a:spcAft>
                      </a:pPr>
                      <a:r>
                        <a:rPr lang="es-MX" sz="1050">
                          <a:solidFill>
                            <a:schemeClr val="bg1"/>
                          </a:solidFill>
                          <a:effectLst/>
                        </a:rPr>
                        <a:t>30</a:t>
                      </a:r>
                      <a:endParaRPr lang="es-MX" sz="12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0929" marR="50929" marT="0" marB="0" anchor="ctr"/>
                </a:tc>
                <a:tc>
                  <a:txBody>
                    <a:bodyPr/>
                    <a:lstStyle/>
                    <a:p>
                      <a:pPr>
                        <a:lnSpc>
                          <a:spcPct val="115000"/>
                        </a:lnSpc>
                        <a:spcAft>
                          <a:spcPts val="0"/>
                        </a:spcAft>
                      </a:pPr>
                      <a:r>
                        <a:rPr lang="es-MX" sz="1050">
                          <a:solidFill>
                            <a:schemeClr val="bg1"/>
                          </a:solidFill>
                          <a:effectLst/>
                        </a:rPr>
                        <a:t>Alpha de Cronbach = 0.933</a:t>
                      </a:r>
                      <a:endParaRPr lang="es-MX" sz="12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0929" marR="50929" marT="0" marB="0" anchor="ctr"/>
                </a:tc>
                <a:extLst>
                  <a:ext uri="{0D108BD9-81ED-4DB2-BD59-A6C34878D82A}">
                    <a16:rowId xmlns:a16="http://schemas.microsoft.com/office/drawing/2014/main" val="953308058"/>
                  </a:ext>
                </a:extLst>
              </a:tr>
              <a:tr h="1587482">
                <a:tc>
                  <a:txBody>
                    <a:bodyPr/>
                    <a:lstStyle/>
                    <a:p>
                      <a:pPr algn="r">
                        <a:lnSpc>
                          <a:spcPct val="115000"/>
                        </a:lnSpc>
                        <a:spcAft>
                          <a:spcPts val="0"/>
                        </a:spcAft>
                      </a:pPr>
                      <a:r>
                        <a:rPr lang="es-MX" sz="1050">
                          <a:solidFill>
                            <a:schemeClr val="bg1"/>
                          </a:solidFill>
                          <a:effectLst/>
                        </a:rPr>
                        <a:t>Cuestionario sobre intimidación y maltrato entre iguales. CIMEI</a:t>
                      </a:r>
                      <a:endParaRPr lang="es-MX" sz="1200" dirty="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0929" marR="50929" marT="0" marB="0" anchor="ctr"/>
                </a:tc>
                <a:tc>
                  <a:txBody>
                    <a:bodyPr/>
                    <a:lstStyle/>
                    <a:p>
                      <a:pPr algn="ctr">
                        <a:lnSpc>
                          <a:spcPct val="115000"/>
                        </a:lnSpc>
                        <a:spcAft>
                          <a:spcPts val="0"/>
                        </a:spcAft>
                      </a:pPr>
                      <a:r>
                        <a:rPr lang="es-MX" sz="1050">
                          <a:solidFill>
                            <a:schemeClr val="bg1"/>
                          </a:solidFill>
                          <a:effectLst/>
                        </a:rPr>
                        <a:t>32</a:t>
                      </a:r>
                      <a:endParaRPr lang="es-MX" sz="1200" dirty="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0929" marR="50929" marT="0" marB="0" anchor="ctr"/>
                </a:tc>
                <a:tc>
                  <a:txBody>
                    <a:bodyPr/>
                    <a:lstStyle/>
                    <a:p>
                      <a:pPr>
                        <a:lnSpc>
                          <a:spcPct val="115000"/>
                        </a:lnSpc>
                        <a:spcAft>
                          <a:spcPts val="0"/>
                        </a:spcAft>
                      </a:pPr>
                      <a:r>
                        <a:rPr lang="es-MX" sz="1050">
                          <a:solidFill>
                            <a:schemeClr val="bg1"/>
                          </a:solidFill>
                          <a:effectLst/>
                        </a:rPr>
                        <a:t>1. Aspectos situacionales del alumnado</a:t>
                      </a:r>
                      <a:endParaRPr lang="es-MX" sz="1200">
                        <a:solidFill>
                          <a:schemeClr val="bg1"/>
                        </a:solidFill>
                        <a:effectLst/>
                      </a:endParaRPr>
                    </a:p>
                    <a:p>
                      <a:pPr>
                        <a:lnSpc>
                          <a:spcPct val="115000"/>
                        </a:lnSpc>
                        <a:spcAft>
                          <a:spcPts val="0"/>
                        </a:spcAft>
                      </a:pPr>
                      <a:r>
                        <a:rPr lang="es-MX" sz="1050">
                          <a:solidFill>
                            <a:schemeClr val="bg1"/>
                          </a:solidFill>
                          <a:effectLst/>
                        </a:rPr>
                        <a:t>2. Condiciones del perfil de las víctimas</a:t>
                      </a:r>
                      <a:endParaRPr lang="es-MX" sz="1200">
                        <a:solidFill>
                          <a:schemeClr val="bg1"/>
                        </a:solidFill>
                        <a:effectLst/>
                      </a:endParaRPr>
                    </a:p>
                    <a:p>
                      <a:pPr>
                        <a:lnSpc>
                          <a:spcPct val="115000"/>
                        </a:lnSpc>
                        <a:spcAft>
                          <a:spcPts val="0"/>
                        </a:spcAft>
                      </a:pPr>
                      <a:r>
                        <a:rPr lang="es-MX" sz="1050">
                          <a:solidFill>
                            <a:schemeClr val="bg1"/>
                          </a:solidFill>
                          <a:effectLst/>
                        </a:rPr>
                        <a:t>3. Aspectos situacionales de las intimidaciones</a:t>
                      </a:r>
                      <a:endParaRPr lang="es-MX" sz="1200">
                        <a:solidFill>
                          <a:schemeClr val="bg1"/>
                        </a:solidFill>
                        <a:effectLst/>
                      </a:endParaRPr>
                    </a:p>
                    <a:p>
                      <a:pPr>
                        <a:lnSpc>
                          <a:spcPct val="115000"/>
                        </a:lnSpc>
                        <a:spcAft>
                          <a:spcPts val="0"/>
                        </a:spcAft>
                      </a:pPr>
                      <a:r>
                        <a:rPr lang="es-MX" sz="1050">
                          <a:solidFill>
                            <a:schemeClr val="bg1"/>
                          </a:solidFill>
                          <a:effectLst/>
                        </a:rPr>
                        <a:t>4. Condiciones del perfil de los agresores</a:t>
                      </a:r>
                      <a:endParaRPr lang="es-MX" sz="1200">
                        <a:solidFill>
                          <a:schemeClr val="bg1"/>
                        </a:solidFill>
                        <a:effectLst/>
                      </a:endParaRPr>
                    </a:p>
                    <a:p>
                      <a:pPr>
                        <a:lnSpc>
                          <a:spcPct val="115000"/>
                        </a:lnSpc>
                        <a:spcAft>
                          <a:spcPts val="0"/>
                        </a:spcAft>
                      </a:pPr>
                      <a:r>
                        <a:rPr lang="es-MX" sz="1050">
                          <a:solidFill>
                            <a:schemeClr val="bg1"/>
                          </a:solidFill>
                          <a:effectLst/>
                        </a:rPr>
                        <a:t>5. Condiciones del perfil de los espectadores</a:t>
                      </a:r>
                      <a:endParaRPr lang="es-MX" sz="1200">
                        <a:solidFill>
                          <a:schemeClr val="bg1"/>
                        </a:solidFill>
                        <a:effectLst/>
                      </a:endParaRPr>
                    </a:p>
                    <a:p>
                      <a:pPr>
                        <a:lnSpc>
                          <a:spcPct val="115000"/>
                        </a:lnSpc>
                        <a:spcAft>
                          <a:spcPts val="0"/>
                        </a:spcAft>
                      </a:pPr>
                      <a:r>
                        <a:rPr lang="es-MX" sz="1050">
                          <a:solidFill>
                            <a:schemeClr val="bg1"/>
                          </a:solidFill>
                          <a:effectLst/>
                        </a:rPr>
                        <a:t>6. Propuestas de solución</a:t>
                      </a:r>
                      <a:endParaRPr lang="es-MX" sz="1200" dirty="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0929" marR="50929" marT="0" marB="0" anchor="ctr"/>
                </a:tc>
                <a:tc>
                  <a:txBody>
                    <a:bodyPr/>
                    <a:lstStyle/>
                    <a:p>
                      <a:pPr algn="ctr">
                        <a:lnSpc>
                          <a:spcPct val="115000"/>
                        </a:lnSpc>
                        <a:spcAft>
                          <a:spcPts val="0"/>
                        </a:spcAft>
                      </a:pPr>
                      <a:r>
                        <a:rPr lang="es-MX" sz="1050">
                          <a:solidFill>
                            <a:schemeClr val="bg1"/>
                          </a:solidFill>
                          <a:effectLst/>
                        </a:rPr>
                        <a:t>12-16</a:t>
                      </a:r>
                      <a:endParaRPr lang="es-MX" sz="12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0929" marR="50929" marT="0" marB="0" anchor="ctr"/>
                </a:tc>
                <a:tc>
                  <a:txBody>
                    <a:bodyPr/>
                    <a:lstStyle/>
                    <a:p>
                      <a:pPr algn="ctr">
                        <a:lnSpc>
                          <a:spcPct val="115000"/>
                        </a:lnSpc>
                        <a:spcAft>
                          <a:spcPts val="0"/>
                        </a:spcAft>
                      </a:pPr>
                      <a:r>
                        <a:rPr lang="es-MX" sz="1050">
                          <a:solidFill>
                            <a:schemeClr val="bg1"/>
                          </a:solidFill>
                          <a:effectLst/>
                        </a:rPr>
                        <a:t>496</a:t>
                      </a:r>
                      <a:endParaRPr lang="es-MX" sz="12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0929" marR="50929" marT="0" marB="0" anchor="ctr"/>
                </a:tc>
                <a:tc>
                  <a:txBody>
                    <a:bodyPr/>
                    <a:lstStyle/>
                    <a:p>
                      <a:pPr>
                        <a:lnSpc>
                          <a:spcPct val="115000"/>
                        </a:lnSpc>
                        <a:spcAft>
                          <a:spcPts val="0"/>
                        </a:spcAft>
                      </a:pPr>
                      <a:r>
                        <a:rPr lang="es-MX" sz="1050">
                          <a:solidFill>
                            <a:schemeClr val="bg1"/>
                          </a:solidFill>
                          <a:effectLst/>
                        </a:rPr>
                        <a:t>Alpha de Cronbach = 0.827</a:t>
                      </a:r>
                      <a:endParaRPr lang="es-MX" sz="12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0929" marR="50929" marT="0" marB="0" anchor="ctr"/>
                </a:tc>
                <a:extLst>
                  <a:ext uri="{0D108BD9-81ED-4DB2-BD59-A6C34878D82A}">
                    <a16:rowId xmlns:a16="http://schemas.microsoft.com/office/drawing/2014/main" val="1571556513"/>
                  </a:ext>
                </a:extLst>
              </a:tr>
              <a:tr h="860608">
                <a:tc>
                  <a:txBody>
                    <a:bodyPr/>
                    <a:lstStyle/>
                    <a:p>
                      <a:pPr algn="r">
                        <a:lnSpc>
                          <a:spcPct val="115000"/>
                        </a:lnSpc>
                        <a:spcAft>
                          <a:spcPts val="0"/>
                        </a:spcAft>
                      </a:pPr>
                      <a:r>
                        <a:rPr lang="es-MX" sz="1050">
                          <a:solidFill>
                            <a:schemeClr val="bg1"/>
                          </a:solidFill>
                          <a:effectLst/>
                        </a:rPr>
                        <a:t>Escalas de agresión y victimización</a:t>
                      </a:r>
                      <a:endParaRPr lang="es-MX" sz="1200" dirty="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0929" marR="50929" marT="0" marB="0" anchor="ctr"/>
                </a:tc>
                <a:tc>
                  <a:txBody>
                    <a:bodyPr/>
                    <a:lstStyle/>
                    <a:p>
                      <a:pPr algn="ctr">
                        <a:lnSpc>
                          <a:spcPct val="115000"/>
                        </a:lnSpc>
                        <a:spcAft>
                          <a:spcPts val="0"/>
                        </a:spcAft>
                      </a:pPr>
                      <a:r>
                        <a:rPr lang="es-MX" sz="1050">
                          <a:solidFill>
                            <a:schemeClr val="bg1"/>
                          </a:solidFill>
                          <a:effectLst/>
                        </a:rPr>
                        <a:t>21</a:t>
                      </a:r>
                      <a:endParaRPr lang="es-MX" sz="12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0929" marR="50929" marT="0" marB="0" anchor="ctr"/>
                </a:tc>
                <a:tc>
                  <a:txBody>
                    <a:bodyPr/>
                    <a:lstStyle/>
                    <a:p>
                      <a:pPr>
                        <a:lnSpc>
                          <a:spcPct val="115000"/>
                        </a:lnSpc>
                        <a:spcAft>
                          <a:spcPts val="0"/>
                        </a:spcAft>
                      </a:pPr>
                      <a:r>
                        <a:rPr lang="es-MX" sz="1050">
                          <a:solidFill>
                            <a:schemeClr val="bg1"/>
                          </a:solidFill>
                          <a:effectLst/>
                        </a:rPr>
                        <a:t>Escala de agresión: Agresión física y verbal y enfado</a:t>
                      </a:r>
                      <a:endParaRPr lang="es-MX" sz="1200">
                        <a:solidFill>
                          <a:schemeClr val="bg1"/>
                        </a:solidFill>
                        <a:effectLst/>
                      </a:endParaRPr>
                    </a:p>
                    <a:p>
                      <a:pPr>
                        <a:lnSpc>
                          <a:spcPct val="115000"/>
                        </a:lnSpc>
                        <a:spcAft>
                          <a:spcPts val="0"/>
                        </a:spcAft>
                      </a:pPr>
                      <a:r>
                        <a:rPr lang="es-MX" sz="1050">
                          <a:solidFill>
                            <a:schemeClr val="bg1"/>
                          </a:solidFill>
                          <a:effectLst/>
                        </a:rPr>
                        <a:t>Escala de victimización: Victimización verbal, ser animado a pelear y victimización física</a:t>
                      </a:r>
                      <a:endParaRPr lang="es-MX" sz="12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0929" marR="50929" marT="0" marB="0" anchor="ctr"/>
                </a:tc>
                <a:tc>
                  <a:txBody>
                    <a:bodyPr/>
                    <a:lstStyle/>
                    <a:p>
                      <a:pPr algn="ctr">
                        <a:lnSpc>
                          <a:spcPct val="115000"/>
                        </a:lnSpc>
                        <a:spcAft>
                          <a:spcPts val="0"/>
                        </a:spcAft>
                      </a:pPr>
                      <a:r>
                        <a:rPr lang="es-MX" sz="1050">
                          <a:solidFill>
                            <a:schemeClr val="bg1"/>
                          </a:solidFill>
                          <a:effectLst/>
                        </a:rPr>
                        <a:t>11-17</a:t>
                      </a:r>
                      <a:endParaRPr lang="es-MX" sz="12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0929" marR="50929" marT="0" marB="0" anchor="ctr"/>
                </a:tc>
                <a:tc>
                  <a:txBody>
                    <a:bodyPr/>
                    <a:lstStyle/>
                    <a:p>
                      <a:pPr algn="ctr">
                        <a:lnSpc>
                          <a:spcPct val="115000"/>
                        </a:lnSpc>
                        <a:spcAft>
                          <a:spcPts val="0"/>
                        </a:spcAft>
                      </a:pPr>
                      <a:r>
                        <a:rPr lang="es-MX" sz="1050">
                          <a:solidFill>
                            <a:schemeClr val="bg1"/>
                          </a:solidFill>
                          <a:effectLst/>
                        </a:rPr>
                        <a:t>1004</a:t>
                      </a:r>
                      <a:endParaRPr lang="es-MX" sz="12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0929" marR="50929" marT="0" marB="0" anchor="ctr"/>
                </a:tc>
                <a:tc>
                  <a:txBody>
                    <a:bodyPr/>
                    <a:lstStyle/>
                    <a:p>
                      <a:pPr>
                        <a:lnSpc>
                          <a:spcPct val="115000"/>
                        </a:lnSpc>
                        <a:spcAft>
                          <a:spcPts val="0"/>
                        </a:spcAft>
                      </a:pPr>
                      <a:r>
                        <a:rPr lang="es-MX" sz="1050" dirty="0">
                          <a:solidFill>
                            <a:schemeClr val="bg1"/>
                          </a:solidFill>
                          <a:effectLst/>
                        </a:rPr>
                        <a:t>Consistencia Interna:</a:t>
                      </a:r>
                      <a:endParaRPr lang="es-MX" sz="1200" dirty="0">
                        <a:solidFill>
                          <a:schemeClr val="bg1"/>
                        </a:solidFill>
                        <a:effectLst/>
                      </a:endParaRPr>
                    </a:p>
                    <a:p>
                      <a:pPr>
                        <a:lnSpc>
                          <a:spcPct val="115000"/>
                        </a:lnSpc>
                        <a:spcAft>
                          <a:spcPts val="0"/>
                        </a:spcAft>
                      </a:pPr>
                      <a:r>
                        <a:rPr lang="es-MX" sz="1050" dirty="0">
                          <a:solidFill>
                            <a:schemeClr val="bg1"/>
                          </a:solidFill>
                          <a:effectLst/>
                        </a:rPr>
                        <a:t>Agresión = 0.86</a:t>
                      </a:r>
                      <a:endParaRPr lang="es-MX" sz="1200" dirty="0">
                        <a:solidFill>
                          <a:schemeClr val="bg1"/>
                        </a:solidFill>
                        <a:effectLst/>
                      </a:endParaRPr>
                    </a:p>
                    <a:p>
                      <a:pPr>
                        <a:lnSpc>
                          <a:spcPct val="115000"/>
                        </a:lnSpc>
                        <a:spcAft>
                          <a:spcPts val="0"/>
                        </a:spcAft>
                      </a:pPr>
                      <a:r>
                        <a:rPr lang="es-MX" sz="1050" dirty="0">
                          <a:solidFill>
                            <a:schemeClr val="bg1"/>
                          </a:solidFill>
                          <a:effectLst/>
                        </a:rPr>
                        <a:t>Victimización= 0.85</a:t>
                      </a:r>
                      <a:endParaRPr lang="es-MX" sz="1200" dirty="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0929" marR="50929" marT="0" marB="0" anchor="ctr"/>
                </a:tc>
                <a:extLst>
                  <a:ext uri="{0D108BD9-81ED-4DB2-BD59-A6C34878D82A}">
                    <a16:rowId xmlns:a16="http://schemas.microsoft.com/office/drawing/2014/main" val="3187034272"/>
                  </a:ext>
                </a:extLst>
              </a:tr>
            </a:tbl>
          </a:graphicData>
        </a:graphic>
      </p:graphicFrame>
    </p:spTree>
    <p:extLst>
      <p:ext uri="{BB962C8B-B14F-4D97-AF65-F5344CB8AC3E}">
        <p14:creationId xmlns:p14="http://schemas.microsoft.com/office/powerpoint/2010/main" val="24335080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1A35"/>
        </a:solidFill>
        <a:effectLst/>
      </p:bgPr>
    </p:bg>
    <p:spTree>
      <p:nvGrpSpPr>
        <p:cNvPr id="1" name=""/>
        <p:cNvGrpSpPr/>
        <p:nvPr/>
      </p:nvGrpSpPr>
      <p:grpSpPr>
        <a:xfrm>
          <a:off x="0" y="0"/>
          <a:ext cx="0" cy="0"/>
          <a:chOff x="0" y="0"/>
          <a:chExt cx="0" cy="0"/>
        </a:xfrm>
      </p:grpSpPr>
      <p:grpSp>
        <p:nvGrpSpPr>
          <p:cNvPr id="4" name="Grupo 86">
            <a:extLst>
              <a:ext uri="{FF2B5EF4-FFF2-40B4-BE49-F238E27FC236}">
                <a16:creationId xmlns:a16="http://schemas.microsoft.com/office/drawing/2014/main" id="{046C33D4-7774-43D7-86E7-5D578D510E36}"/>
              </a:ext>
            </a:extLst>
          </p:cNvPr>
          <p:cNvGrpSpPr/>
          <p:nvPr/>
        </p:nvGrpSpPr>
        <p:grpSpPr>
          <a:xfrm>
            <a:off x="0" y="-13375"/>
            <a:ext cx="12192000" cy="6858000"/>
            <a:chOff x="0" y="0"/>
            <a:chExt cx="12192000" cy="6858000"/>
          </a:xfrm>
        </p:grpSpPr>
        <p:sp>
          <p:nvSpPr>
            <p:cNvPr id="5" name="Rectángulo: esquinas redondeadas 12">
              <a:extLst>
                <a:ext uri="{FF2B5EF4-FFF2-40B4-BE49-F238E27FC236}">
                  <a16:creationId xmlns:a16="http://schemas.microsoft.com/office/drawing/2014/main" id="{AA864F84-4612-4072-8CC5-7ED2F2A3B7EE}"/>
                </a:ext>
              </a:extLst>
            </p:cNvPr>
            <p:cNvSpPr/>
            <p:nvPr/>
          </p:nvSpPr>
          <p:spPr>
            <a:xfrm>
              <a:off x="0" y="0"/>
              <a:ext cx="12192000" cy="6858000"/>
            </a:xfrm>
            <a:prstGeom prst="roundRect">
              <a:avLst>
                <a:gd name="adj" fmla="val 8257"/>
              </a:avLst>
            </a:prstGeom>
            <a:solidFill>
              <a:srgbClr val="14AC79"/>
            </a:solidFill>
            <a:ln>
              <a:noFill/>
            </a:ln>
            <a:scene3d>
              <a:camera prst="orthographicFront"/>
              <a:lightRig rig="threePt" dir="t"/>
            </a:scene3d>
            <a:sp3d prstMaterial="metal">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esquinas redondeadas 74">
              <a:extLst>
                <a:ext uri="{FF2B5EF4-FFF2-40B4-BE49-F238E27FC236}">
                  <a16:creationId xmlns:a16="http://schemas.microsoft.com/office/drawing/2014/main" id="{B5712B76-B639-47B9-AE8A-471D6E75C821}"/>
                </a:ext>
              </a:extLst>
            </p:cNvPr>
            <p:cNvSpPr/>
            <p:nvPr/>
          </p:nvSpPr>
          <p:spPr>
            <a:xfrm>
              <a:off x="85380" y="90000"/>
              <a:ext cx="12013200" cy="6678000"/>
            </a:xfrm>
            <a:prstGeom prst="roundRect">
              <a:avLst>
                <a:gd name="adj" fmla="val 825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Rectángulo: esquinas redondeadas 75">
              <a:extLst>
                <a:ext uri="{FF2B5EF4-FFF2-40B4-BE49-F238E27FC236}">
                  <a16:creationId xmlns:a16="http://schemas.microsoft.com/office/drawing/2014/main" id="{578844BF-2A98-434F-B029-92B066CE2D69}"/>
                </a:ext>
              </a:extLst>
            </p:cNvPr>
            <p:cNvSpPr/>
            <p:nvPr/>
          </p:nvSpPr>
          <p:spPr>
            <a:xfrm>
              <a:off x="721073" y="180000"/>
              <a:ext cx="10753200" cy="6498000"/>
            </a:xfrm>
            <a:prstGeom prst="roundRect">
              <a:avLst>
                <a:gd name="adj" fmla="val 0"/>
              </a:avLst>
            </a:prstGeom>
            <a:solidFill>
              <a:srgbClr val="00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Rectángulo: esquinas redondeadas 17">
              <a:extLst>
                <a:ext uri="{FF2B5EF4-FFF2-40B4-BE49-F238E27FC236}">
                  <a16:creationId xmlns:a16="http://schemas.microsoft.com/office/drawing/2014/main" id="{E6A040D6-4E20-427B-B6D8-55651DC23BFA}"/>
                </a:ext>
              </a:extLst>
            </p:cNvPr>
            <p:cNvSpPr/>
            <p:nvPr/>
          </p:nvSpPr>
          <p:spPr>
            <a:xfrm>
              <a:off x="285407" y="1989000"/>
              <a:ext cx="235639" cy="2880000"/>
            </a:xfrm>
            <a:prstGeom prst="roundRect">
              <a:avLst>
                <a:gd name="adj" fmla="val 50000"/>
              </a:avLst>
            </a:prstGeom>
            <a:pattFill prst="openDmnd">
              <a:fgClr>
                <a:schemeClr val="tx1">
                  <a:lumMod val="95000"/>
                  <a:lumOff val="5000"/>
                </a:schemeClr>
              </a:fgClr>
              <a:bgClr>
                <a:schemeClr val="bg2">
                  <a:lumMod val="25000"/>
                </a:schemeClr>
              </a:bgClr>
            </a:pattFill>
            <a:ln>
              <a:solidFill>
                <a:schemeClr val="tx1"/>
              </a:solidFill>
            </a:ln>
            <a:effectLst>
              <a:innerShdw blurRad="114300" dist="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Elipse 76">
              <a:extLst>
                <a:ext uri="{FF2B5EF4-FFF2-40B4-BE49-F238E27FC236}">
                  <a16:creationId xmlns:a16="http://schemas.microsoft.com/office/drawing/2014/main" id="{8534307E-F83F-43AD-973D-6A391A86AC2A}"/>
                </a:ext>
              </a:extLst>
            </p:cNvPr>
            <p:cNvSpPr/>
            <p:nvPr/>
          </p:nvSpPr>
          <p:spPr>
            <a:xfrm>
              <a:off x="277226" y="769500"/>
              <a:ext cx="252000" cy="2520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Elipse 21">
              <a:extLst>
                <a:ext uri="{FF2B5EF4-FFF2-40B4-BE49-F238E27FC236}">
                  <a16:creationId xmlns:a16="http://schemas.microsoft.com/office/drawing/2014/main" id="{10013391-AF14-4F58-A90B-D138E6E5DEA1}"/>
                </a:ext>
              </a:extLst>
            </p:cNvPr>
            <p:cNvSpPr/>
            <p:nvPr/>
          </p:nvSpPr>
          <p:spPr>
            <a:xfrm>
              <a:off x="368765" y="859500"/>
              <a:ext cx="72000" cy="72000"/>
            </a:xfrm>
            <a:prstGeom prst="ellipse">
              <a:avLst/>
            </a:prstGeom>
            <a:gradFill flip="none" rotWithShape="1">
              <a:gsLst>
                <a:gs pos="34000">
                  <a:srgbClr val="7030A0"/>
                </a:gs>
                <a:gs pos="85000">
                  <a:srgbClr val="FF0000"/>
                </a:gs>
                <a:gs pos="8000">
                  <a:schemeClr val="accent5"/>
                </a:gs>
                <a:gs pos="55000">
                  <a:srgbClr val="BB0D9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Rectángulo: esquinas redondeadas 23">
              <a:extLst>
                <a:ext uri="{FF2B5EF4-FFF2-40B4-BE49-F238E27FC236}">
                  <a16:creationId xmlns:a16="http://schemas.microsoft.com/office/drawing/2014/main" id="{358D9D59-B699-439E-BC6C-DF3F415A88CF}"/>
                </a:ext>
              </a:extLst>
            </p:cNvPr>
            <p:cNvSpPr/>
            <p:nvPr/>
          </p:nvSpPr>
          <p:spPr>
            <a:xfrm>
              <a:off x="11606426" y="3249000"/>
              <a:ext cx="360000" cy="360000"/>
            </a:xfrm>
            <a:prstGeom prst="roundRect">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Triángulo isósceles 82">
              <a:extLst>
                <a:ext uri="{FF2B5EF4-FFF2-40B4-BE49-F238E27FC236}">
                  <a16:creationId xmlns:a16="http://schemas.microsoft.com/office/drawing/2014/main" id="{CC6C7F7B-5AE6-4874-9E16-8613FD97E6EE}"/>
                </a:ext>
              </a:extLst>
            </p:cNvPr>
            <p:cNvSpPr/>
            <p:nvPr/>
          </p:nvSpPr>
          <p:spPr>
            <a:xfrm flipV="1">
              <a:off x="11605290" y="5020892"/>
              <a:ext cx="360000" cy="360000"/>
            </a:xfrm>
            <a:prstGeom prst="triangl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3" name="Grupo 85">
              <a:extLst>
                <a:ext uri="{FF2B5EF4-FFF2-40B4-BE49-F238E27FC236}">
                  <a16:creationId xmlns:a16="http://schemas.microsoft.com/office/drawing/2014/main" id="{75A76253-A0C1-4FAE-9317-5F1A5F308BCE}"/>
                </a:ext>
              </a:extLst>
            </p:cNvPr>
            <p:cNvGrpSpPr/>
            <p:nvPr/>
          </p:nvGrpSpPr>
          <p:grpSpPr>
            <a:xfrm>
              <a:off x="11651050" y="1387108"/>
              <a:ext cx="263858" cy="450000"/>
              <a:chOff x="10620654" y="1322776"/>
              <a:chExt cx="263858" cy="450000"/>
            </a:xfrm>
          </p:grpSpPr>
          <p:sp>
            <p:nvSpPr>
              <p:cNvPr id="14" name="Rectángulo 83">
                <a:extLst>
                  <a:ext uri="{FF2B5EF4-FFF2-40B4-BE49-F238E27FC236}">
                    <a16:creationId xmlns:a16="http://schemas.microsoft.com/office/drawing/2014/main" id="{BBA839DE-A195-4D0C-9568-686633670519}"/>
                  </a:ext>
                </a:extLst>
              </p:cNvPr>
              <p:cNvSpPr/>
              <p:nvPr/>
            </p:nvSpPr>
            <p:spPr>
              <a:xfrm>
                <a:off x="10620654" y="132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15" name="Rectángulo 84">
                <a:extLst>
                  <a:ext uri="{FF2B5EF4-FFF2-40B4-BE49-F238E27FC236}">
                    <a16:creationId xmlns:a16="http://schemas.microsoft.com/office/drawing/2014/main" id="{E2CE3146-3883-40D1-B073-7B750B331873}"/>
                  </a:ext>
                </a:extLst>
              </p:cNvPr>
              <p:cNvSpPr/>
              <p:nvPr/>
            </p:nvSpPr>
            <p:spPr>
              <a:xfrm>
                <a:off x="10704512" y="141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grpSp>
      </p:grpSp>
      <p:sp>
        <p:nvSpPr>
          <p:cNvPr id="35" name="Rectangle 34">
            <a:extLst>
              <a:ext uri="{FF2B5EF4-FFF2-40B4-BE49-F238E27FC236}">
                <a16:creationId xmlns:a16="http://schemas.microsoft.com/office/drawing/2014/main" id="{DB21BAEB-0A5A-4CE3-84A5-6E298F50B32A}"/>
              </a:ext>
            </a:extLst>
          </p:cNvPr>
          <p:cNvSpPr/>
          <p:nvPr/>
        </p:nvSpPr>
        <p:spPr>
          <a:xfrm rot="16200000">
            <a:off x="5680834" y="-4801100"/>
            <a:ext cx="826988" cy="10753201"/>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367510 w 781527"/>
              <a:gd name="connsiteY0" fmla="*/ 0 h 10753201"/>
              <a:gd name="connsiteX1" fmla="*/ 781527 w 781527"/>
              <a:gd name="connsiteY1" fmla="*/ 0 h 10753201"/>
              <a:gd name="connsiteX2" fmla="*/ 781527 w 781527"/>
              <a:gd name="connsiteY2" fmla="*/ 10753201 h 10753201"/>
              <a:gd name="connsiteX3" fmla="*/ 367510 w 781527"/>
              <a:gd name="connsiteY3" fmla="*/ 10753201 h 10753201"/>
              <a:gd name="connsiteX4" fmla="*/ 55 w 781527"/>
              <a:gd name="connsiteY4" fmla="*/ 771860 h 10753201"/>
              <a:gd name="connsiteX5" fmla="*/ 367510 w 781527"/>
              <a:gd name="connsiteY5" fmla="*/ 0 h 10753201"/>
              <a:gd name="connsiteX0" fmla="*/ 368308 w 782325"/>
              <a:gd name="connsiteY0" fmla="*/ 0 h 10753201"/>
              <a:gd name="connsiteX1" fmla="*/ 782325 w 782325"/>
              <a:gd name="connsiteY1" fmla="*/ 0 h 10753201"/>
              <a:gd name="connsiteX2" fmla="*/ 782325 w 782325"/>
              <a:gd name="connsiteY2" fmla="*/ 10753201 h 10753201"/>
              <a:gd name="connsiteX3" fmla="*/ 368308 w 782325"/>
              <a:gd name="connsiteY3" fmla="*/ 10753201 h 10753201"/>
              <a:gd name="connsiteX4" fmla="*/ 649782 w 782325"/>
              <a:gd name="connsiteY4" fmla="*/ 3544557 h 10753201"/>
              <a:gd name="connsiteX5" fmla="*/ 853 w 782325"/>
              <a:gd name="connsiteY5" fmla="*/ 771860 h 10753201"/>
              <a:gd name="connsiteX6" fmla="*/ 368308 w 782325"/>
              <a:gd name="connsiteY6" fmla="*/ 0 h 1075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2325" h="10753201">
                <a:moveTo>
                  <a:pt x="368308" y="0"/>
                </a:moveTo>
                <a:lnTo>
                  <a:pt x="782325" y="0"/>
                </a:lnTo>
                <a:lnTo>
                  <a:pt x="782325" y="10753201"/>
                </a:lnTo>
                <a:lnTo>
                  <a:pt x="368308" y="10753201"/>
                </a:lnTo>
                <a:cubicBezTo>
                  <a:pt x="272475" y="9935218"/>
                  <a:pt x="711025" y="5208114"/>
                  <a:pt x="649782" y="3544557"/>
                </a:cubicBezTo>
                <a:cubicBezTo>
                  <a:pt x="588540" y="1881000"/>
                  <a:pt x="-25977" y="1746078"/>
                  <a:pt x="853" y="771860"/>
                </a:cubicBezTo>
                <a:lnTo>
                  <a:pt x="368308" y="0"/>
                </a:lnTo>
                <a:close/>
              </a:path>
            </a:pathLst>
          </a:custGeom>
          <a:blipFill dpi="0" rotWithShape="1">
            <a:blip r:embed="rId2"/>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6" name="Rectangle 35">
            <a:extLst>
              <a:ext uri="{FF2B5EF4-FFF2-40B4-BE49-F238E27FC236}">
                <a16:creationId xmlns:a16="http://schemas.microsoft.com/office/drawing/2014/main" id="{E65D566B-0135-4AEA-B1B3-FE98CD638166}"/>
              </a:ext>
            </a:extLst>
          </p:cNvPr>
          <p:cNvSpPr/>
          <p:nvPr/>
        </p:nvSpPr>
        <p:spPr>
          <a:xfrm rot="5400000" flipV="1">
            <a:off x="5847501" y="1039811"/>
            <a:ext cx="488957" cy="10753201"/>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380180 w 794197"/>
              <a:gd name="connsiteY0" fmla="*/ 0 h 10753201"/>
              <a:gd name="connsiteX1" fmla="*/ 794197 w 794197"/>
              <a:gd name="connsiteY1" fmla="*/ 0 h 10753201"/>
              <a:gd name="connsiteX2" fmla="*/ 794197 w 794197"/>
              <a:gd name="connsiteY2" fmla="*/ 10753201 h 10753201"/>
              <a:gd name="connsiteX3" fmla="*/ 380180 w 794197"/>
              <a:gd name="connsiteY3" fmla="*/ 10753201 h 10753201"/>
              <a:gd name="connsiteX4" fmla="*/ 380180 w 794197"/>
              <a:gd name="connsiteY4" fmla="*/ 0 h 10753201"/>
              <a:gd name="connsiteX0" fmla="*/ 629264 w 1043281"/>
              <a:gd name="connsiteY0" fmla="*/ 0 h 10753201"/>
              <a:gd name="connsiteX1" fmla="*/ 1043281 w 1043281"/>
              <a:gd name="connsiteY1" fmla="*/ 0 h 10753201"/>
              <a:gd name="connsiteX2" fmla="*/ 1043281 w 1043281"/>
              <a:gd name="connsiteY2" fmla="*/ 10753201 h 10753201"/>
              <a:gd name="connsiteX3" fmla="*/ 629264 w 1043281"/>
              <a:gd name="connsiteY3" fmla="*/ 10753201 h 10753201"/>
              <a:gd name="connsiteX4" fmla="*/ 629264 w 1043281"/>
              <a:gd name="connsiteY4" fmla="*/ 0 h 10753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281" h="10753201">
                <a:moveTo>
                  <a:pt x="629264" y="0"/>
                </a:moveTo>
                <a:lnTo>
                  <a:pt x="1043281" y="0"/>
                </a:lnTo>
                <a:lnTo>
                  <a:pt x="1043281" y="10753201"/>
                </a:lnTo>
                <a:lnTo>
                  <a:pt x="629264" y="10753201"/>
                </a:lnTo>
                <a:cubicBezTo>
                  <a:pt x="629264" y="7168801"/>
                  <a:pt x="-786582" y="369251"/>
                  <a:pt x="629264" y="0"/>
                </a:cubicBezTo>
                <a:close/>
              </a:path>
            </a:pathLst>
          </a:custGeom>
          <a:blipFill dpi="0" rotWithShape="1">
            <a:blip r:embed="rId2"/>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6" name="Table 15">
            <a:extLst>
              <a:ext uri="{FF2B5EF4-FFF2-40B4-BE49-F238E27FC236}">
                <a16:creationId xmlns:a16="http://schemas.microsoft.com/office/drawing/2014/main" id="{D57A4CC2-2BCE-4C5E-AB02-9DAD4E761BCC}"/>
              </a:ext>
            </a:extLst>
          </p:cNvPr>
          <p:cNvGraphicFramePr>
            <a:graphicFrameLocks noGrp="1"/>
          </p:cNvGraphicFramePr>
          <p:nvPr>
            <p:extLst>
              <p:ext uri="{D42A27DB-BD31-4B8C-83A1-F6EECF244321}">
                <p14:modId xmlns:p14="http://schemas.microsoft.com/office/powerpoint/2010/main" val="2417747658"/>
              </p:ext>
            </p:extLst>
          </p:nvPr>
        </p:nvGraphicFramePr>
        <p:xfrm>
          <a:off x="1075661" y="974275"/>
          <a:ext cx="10032636" cy="4956481"/>
        </p:xfrm>
        <a:graphic>
          <a:graphicData uri="http://schemas.openxmlformats.org/drawingml/2006/table">
            <a:tbl>
              <a:tblPr firstRow="1" firstCol="1" bandRow="1">
                <a:tableStyleId>{C083E6E3-FA7D-4D7B-A595-EF9225AFEA82}</a:tableStyleId>
              </a:tblPr>
              <a:tblGrid>
                <a:gridCol w="1672106">
                  <a:extLst>
                    <a:ext uri="{9D8B030D-6E8A-4147-A177-3AD203B41FA5}">
                      <a16:colId xmlns:a16="http://schemas.microsoft.com/office/drawing/2014/main" val="3484880112"/>
                    </a:ext>
                  </a:extLst>
                </a:gridCol>
                <a:gridCol w="971969">
                  <a:extLst>
                    <a:ext uri="{9D8B030D-6E8A-4147-A177-3AD203B41FA5}">
                      <a16:colId xmlns:a16="http://schemas.microsoft.com/office/drawing/2014/main" val="14894050"/>
                    </a:ext>
                  </a:extLst>
                </a:gridCol>
                <a:gridCol w="3600400">
                  <a:extLst>
                    <a:ext uri="{9D8B030D-6E8A-4147-A177-3AD203B41FA5}">
                      <a16:colId xmlns:a16="http://schemas.microsoft.com/office/drawing/2014/main" val="3272191344"/>
                    </a:ext>
                  </a:extLst>
                </a:gridCol>
                <a:gridCol w="1224136">
                  <a:extLst>
                    <a:ext uri="{9D8B030D-6E8A-4147-A177-3AD203B41FA5}">
                      <a16:colId xmlns:a16="http://schemas.microsoft.com/office/drawing/2014/main" val="1783907817"/>
                    </a:ext>
                  </a:extLst>
                </a:gridCol>
                <a:gridCol w="891919">
                  <a:extLst>
                    <a:ext uri="{9D8B030D-6E8A-4147-A177-3AD203B41FA5}">
                      <a16:colId xmlns:a16="http://schemas.microsoft.com/office/drawing/2014/main" val="3473603584"/>
                    </a:ext>
                  </a:extLst>
                </a:gridCol>
                <a:gridCol w="1672106">
                  <a:extLst>
                    <a:ext uri="{9D8B030D-6E8A-4147-A177-3AD203B41FA5}">
                      <a16:colId xmlns:a16="http://schemas.microsoft.com/office/drawing/2014/main" val="687308545"/>
                    </a:ext>
                  </a:extLst>
                </a:gridCol>
              </a:tblGrid>
              <a:tr h="1149529">
                <a:tc>
                  <a:txBody>
                    <a:bodyPr/>
                    <a:lstStyle/>
                    <a:p>
                      <a:pPr algn="r">
                        <a:lnSpc>
                          <a:spcPct val="115000"/>
                        </a:lnSpc>
                        <a:spcAft>
                          <a:spcPts val="0"/>
                        </a:spcAft>
                      </a:pPr>
                      <a:r>
                        <a:rPr lang="es-MX" sz="1100">
                          <a:solidFill>
                            <a:schemeClr val="bg1"/>
                          </a:solidFill>
                          <a:effectLst/>
                        </a:rPr>
                        <a:t>Cuestionario de intimidación escolar. CIE-A</a:t>
                      </a:r>
                      <a:endParaRPr lang="es-MX" sz="14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8196" marR="58196" marT="0" marB="0" anchor="ctr"/>
                </a:tc>
                <a:tc>
                  <a:txBody>
                    <a:bodyPr/>
                    <a:lstStyle/>
                    <a:p>
                      <a:pPr algn="ctr">
                        <a:lnSpc>
                          <a:spcPct val="115000"/>
                        </a:lnSpc>
                        <a:spcAft>
                          <a:spcPts val="0"/>
                        </a:spcAft>
                      </a:pPr>
                      <a:r>
                        <a:rPr lang="es-MX" sz="1100">
                          <a:solidFill>
                            <a:schemeClr val="bg1"/>
                          </a:solidFill>
                          <a:effectLst/>
                        </a:rPr>
                        <a:t>36</a:t>
                      </a:r>
                      <a:endParaRPr lang="es-MX" sz="14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8196" marR="58196" marT="0" marB="0" anchor="ctr"/>
                </a:tc>
                <a:tc>
                  <a:txBody>
                    <a:bodyPr/>
                    <a:lstStyle/>
                    <a:p>
                      <a:pPr>
                        <a:lnSpc>
                          <a:spcPct val="115000"/>
                        </a:lnSpc>
                        <a:spcAft>
                          <a:spcPts val="0"/>
                        </a:spcAft>
                      </a:pPr>
                      <a:r>
                        <a:rPr lang="es-MX" sz="1100">
                          <a:solidFill>
                            <a:schemeClr val="bg1"/>
                          </a:solidFill>
                          <a:effectLst/>
                        </a:rPr>
                        <a:t>Victimización por intimidación; sintomatología de ansiedad, depresión, estrés postraumático y autoestima; e intimidación por parte de quienes responden a las situaciones de intimidación</a:t>
                      </a:r>
                      <a:endParaRPr lang="es-MX" sz="14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8196" marR="58196" marT="0" marB="0" anchor="ctr"/>
                </a:tc>
                <a:tc>
                  <a:txBody>
                    <a:bodyPr/>
                    <a:lstStyle/>
                    <a:p>
                      <a:pPr algn="ctr">
                        <a:lnSpc>
                          <a:spcPct val="115000"/>
                        </a:lnSpc>
                        <a:spcAft>
                          <a:spcPts val="0"/>
                        </a:spcAft>
                      </a:pPr>
                      <a:r>
                        <a:rPr lang="es-MX" sz="1100">
                          <a:solidFill>
                            <a:schemeClr val="bg1"/>
                          </a:solidFill>
                          <a:effectLst/>
                        </a:rPr>
                        <a:t>8-18</a:t>
                      </a:r>
                      <a:endParaRPr lang="es-MX" sz="14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8196" marR="58196" marT="0" marB="0" anchor="ctr"/>
                </a:tc>
                <a:tc>
                  <a:txBody>
                    <a:bodyPr/>
                    <a:lstStyle/>
                    <a:p>
                      <a:pPr algn="ctr">
                        <a:lnSpc>
                          <a:spcPct val="115000"/>
                        </a:lnSpc>
                        <a:spcAft>
                          <a:spcPts val="0"/>
                        </a:spcAft>
                      </a:pPr>
                      <a:r>
                        <a:rPr lang="es-MX" sz="1100">
                          <a:solidFill>
                            <a:schemeClr val="bg1"/>
                          </a:solidFill>
                          <a:effectLst/>
                        </a:rPr>
                        <a:t>788</a:t>
                      </a:r>
                      <a:endParaRPr lang="es-MX" sz="14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8196" marR="58196" marT="0" marB="0" anchor="ctr"/>
                </a:tc>
                <a:tc>
                  <a:txBody>
                    <a:bodyPr/>
                    <a:lstStyle/>
                    <a:p>
                      <a:pPr>
                        <a:lnSpc>
                          <a:spcPct val="115000"/>
                        </a:lnSpc>
                        <a:spcAft>
                          <a:spcPts val="0"/>
                        </a:spcAft>
                      </a:pPr>
                      <a:r>
                        <a:rPr lang="es-MX" sz="1100">
                          <a:solidFill>
                            <a:schemeClr val="bg1"/>
                          </a:solidFill>
                          <a:effectLst/>
                        </a:rPr>
                        <a:t>Fiabilidad por componente:</a:t>
                      </a:r>
                      <a:endParaRPr lang="es-MX" sz="1400">
                        <a:solidFill>
                          <a:schemeClr val="bg1"/>
                        </a:solidFill>
                        <a:effectLst/>
                      </a:endParaRPr>
                    </a:p>
                    <a:p>
                      <a:pPr>
                        <a:lnSpc>
                          <a:spcPct val="115000"/>
                        </a:lnSpc>
                        <a:spcAft>
                          <a:spcPts val="0"/>
                        </a:spcAft>
                      </a:pPr>
                      <a:r>
                        <a:rPr lang="es-MX" sz="1100">
                          <a:solidFill>
                            <a:schemeClr val="bg1"/>
                          </a:solidFill>
                          <a:effectLst/>
                        </a:rPr>
                        <a:t>Primero = 0.87</a:t>
                      </a:r>
                      <a:endParaRPr lang="es-MX" sz="1400">
                        <a:solidFill>
                          <a:schemeClr val="bg1"/>
                        </a:solidFill>
                        <a:effectLst/>
                      </a:endParaRPr>
                    </a:p>
                    <a:p>
                      <a:pPr>
                        <a:lnSpc>
                          <a:spcPct val="115000"/>
                        </a:lnSpc>
                        <a:spcAft>
                          <a:spcPts val="0"/>
                        </a:spcAft>
                      </a:pPr>
                      <a:r>
                        <a:rPr lang="es-MX" sz="1100">
                          <a:solidFill>
                            <a:schemeClr val="bg1"/>
                          </a:solidFill>
                          <a:effectLst/>
                        </a:rPr>
                        <a:t>Segundo = 0.89</a:t>
                      </a:r>
                      <a:endParaRPr lang="es-MX" sz="1400">
                        <a:solidFill>
                          <a:schemeClr val="bg1"/>
                        </a:solidFill>
                        <a:effectLst/>
                      </a:endParaRPr>
                    </a:p>
                    <a:p>
                      <a:pPr>
                        <a:lnSpc>
                          <a:spcPct val="115000"/>
                        </a:lnSpc>
                        <a:spcAft>
                          <a:spcPts val="0"/>
                        </a:spcAft>
                      </a:pPr>
                      <a:r>
                        <a:rPr lang="es-MX" sz="1100">
                          <a:solidFill>
                            <a:schemeClr val="bg1"/>
                          </a:solidFill>
                          <a:effectLst/>
                        </a:rPr>
                        <a:t>Tercero = 0.83</a:t>
                      </a:r>
                      <a:endParaRPr lang="es-MX" sz="14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8196" marR="58196" marT="0" marB="0" anchor="ctr"/>
                </a:tc>
                <a:extLst>
                  <a:ext uri="{0D108BD9-81ED-4DB2-BD59-A6C34878D82A}">
                    <a16:rowId xmlns:a16="http://schemas.microsoft.com/office/drawing/2014/main" val="975403941"/>
                  </a:ext>
                </a:extLst>
              </a:tr>
              <a:tr h="485053">
                <a:tc>
                  <a:txBody>
                    <a:bodyPr/>
                    <a:lstStyle/>
                    <a:p>
                      <a:pPr algn="r">
                        <a:lnSpc>
                          <a:spcPct val="115000"/>
                        </a:lnSpc>
                        <a:spcAft>
                          <a:spcPts val="0"/>
                        </a:spcAft>
                      </a:pPr>
                      <a:r>
                        <a:rPr lang="es-MX" sz="1100">
                          <a:solidFill>
                            <a:schemeClr val="bg1"/>
                          </a:solidFill>
                          <a:effectLst/>
                        </a:rPr>
                        <a:t>Test Bull-S</a:t>
                      </a:r>
                      <a:endParaRPr lang="es-MX" sz="14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8196" marR="58196" marT="0" marB="0" anchor="ctr"/>
                </a:tc>
                <a:tc>
                  <a:txBody>
                    <a:bodyPr/>
                    <a:lstStyle/>
                    <a:p>
                      <a:pPr algn="ctr">
                        <a:lnSpc>
                          <a:spcPct val="115000"/>
                        </a:lnSpc>
                        <a:spcAft>
                          <a:spcPts val="0"/>
                        </a:spcAft>
                      </a:pPr>
                      <a:r>
                        <a:rPr lang="es-MX" sz="1100">
                          <a:solidFill>
                            <a:schemeClr val="bg1"/>
                          </a:solidFill>
                          <a:effectLst/>
                        </a:rPr>
                        <a:t>15</a:t>
                      </a:r>
                      <a:endParaRPr lang="es-MX" sz="14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8196" marR="58196" marT="0" marB="0" anchor="ctr"/>
                </a:tc>
                <a:tc>
                  <a:txBody>
                    <a:bodyPr/>
                    <a:lstStyle/>
                    <a:p>
                      <a:pPr>
                        <a:lnSpc>
                          <a:spcPct val="115000"/>
                        </a:lnSpc>
                        <a:spcAft>
                          <a:spcPts val="0"/>
                        </a:spcAft>
                      </a:pPr>
                      <a:r>
                        <a:rPr lang="es-MX" sz="1100">
                          <a:solidFill>
                            <a:schemeClr val="bg1"/>
                          </a:solidFill>
                          <a:effectLst/>
                        </a:rPr>
                        <a:t>1. Asociada a la víctima</a:t>
                      </a:r>
                      <a:endParaRPr lang="es-MX" sz="1400">
                        <a:solidFill>
                          <a:schemeClr val="bg1"/>
                        </a:solidFill>
                        <a:effectLst/>
                      </a:endParaRPr>
                    </a:p>
                    <a:p>
                      <a:pPr>
                        <a:lnSpc>
                          <a:spcPct val="115000"/>
                        </a:lnSpc>
                        <a:spcAft>
                          <a:spcPts val="0"/>
                        </a:spcAft>
                      </a:pPr>
                      <a:r>
                        <a:rPr lang="es-MX" sz="1100">
                          <a:solidFill>
                            <a:schemeClr val="bg1"/>
                          </a:solidFill>
                          <a:effectLst/>
                        </a:rPr>
                        <a:t>2. Asociada a la agresión</a:t>
                      </a:r>
                      <a:endParaRPr lang="es-MX" sz="14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8196" marR="58196" marT="0" marB="0" anchor="ctr"/>
                </a:tc>
                <a:tc>
                  <a:txBody>
                    <a:bodyPr/>
                    <a:lstStyle/>
                    <a:p>
                      <a:pPr algn="ctr">
                        <a:lnSpc>
                          <a:spcPct val="115000"/>
                        </a:lnSpc>
                        <a:spcAft>
                          <a:spcPts val="0"/>
                        </a:spcAft>
                      </a:pPr>
                      <a:r>
                        <a:rPr lang="es-MX" sz="1100">
                          <a:solidFill>
                            <a:schemeClr val="bg1"/>
                          </a:solidFill>
                          <a:effectLst/>
                        </a:rPr>
                        <a:t>7-16</a:t>
                      </a:r>
                      <a:endParaRPr lang="es-MX" sz="14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8196" marR="58196" marT="0" marB="0" anchor="ctr"/>
                </a:tc>
                <a:tc>
                  <a:txBody>
                    <a:bodyPr/>
                    <a:lstStyle/>
                    <a:p>
                      <a:pPr algn="ctr">
                        <a:lnSpc>
                          <a:spcPct val="115000"/>
                        </a:lnSpc>
                        <a:spcAft>
                          <a:spcPts val="0"/>
                        </a:spcAft>
                      </a:pPr>
                      <a:r>
                        <a:rPr lang="es-MX" sz="1100">
                          <a:solidFill>
                            <a:schemeClr val="bg1"/>
                          </a:solidFill>
                          <a:effectLst/>
                        </a:rPr>
                        <a:t>322</a:t>
                      </a:r>
                      <a:endParaRPr lang="es-MX" sz="14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8196" marR="58196" marT="0" marB="0" anchor="ctr"/>
                </a:tc>
                <a:tc>
                  <a:txBody>
                    <a:bodyPr/>
                    <a:lstStyle/>
                    <a:p>
                      <a:pPr>
                        <a:lnSpc>
                          <a:spcPct val="115000"/>
                        </a:lnSpc>
                        <a:spcAft>
                          <a:spcPts val="0"/>
                        </a:spcAft>
                      </a:pPr>
                      <a:r>
                        <a:rPr lang="es-MX" sz="1100">
                          <a:solidFill>
                            <a:schemeClr val="bg1"/>
                          </a:solidFill>
                          <a:effectLst/>
                        </a:rPr>
                        <a:t>Fiabilidad por escala:</a:t>
                      </a:r>
                      <a:endParaRPr lang="es-MX" sz="1400">
                        <a:solidFill>
                          <a:schemeClr val="bg1"/>
                        </a:solidFill>
                        <a:effectLst/>
                      </a:endParaRPr>
                    </a:p>
                    <a:p>
                      <a:pPr>
                        <a:lnSpc>
                          <a:spcPct val="115000"/>
                        </a:lnSpc>
                        <a:spcAft>
                          <a:spcPts val="0"/>
                        </a:spcAft>
                      </a:pPr>
                      <a:r>
                        <a:rPr lang="es-MX" sz="1100">
                          <a:solidFill>
                            <a:schemeClr val="bg1"/>
                          </a:solidFill>
                          <a:effectLst/>
                        </a:rPr>
                        <a:t>Agresión = 0.82</a:t>
                      </a:r>
                      <a:endParaRPr lang="es-MX" sz="1400">
                        <a:solidFill>
                          <a:schemeClr val="bg1"/>
                        </a:solidFill>
                        <a:effectLst/>
                      </a:endParaRPr>
                    </a:p>
                    <a:p>
                      <a:pPr>
                        <a:lnSpc>
                          <a:spcPct val="115000"/>
                        </a:lnSpc>
                        <a:spcAft>
                          <a:spcPts val="0"/>
                        </a:spcAft>
                      </a:pPr>
                      <a:r>
                        <a:rPr lang="es-MX" sz="1100">
                          <a:solidFill>
                            <a:schemeClr val="bg1"/>
                          </a:solidFill>
                          <a:effectLst/>
                        </a:rPr>
                        <a:t>Victimización = 0.83</a:t>
                      </a:r>
                      <a:endParaRPr lang="es-MX" sz="14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8196" marR="58196" marT="0" marB="0" anchor="ctr"/>
                </a:tc>
                <a:extLst>
                  <a:ext uri="{0D108BD9-81ED-4DB2-BD59-A6C34878D82A}">
                    <a16:rowId xmlns:a16="http://schemas.microsoft.com/office/drawing/2014/main" val="2018127483"/>
                  </a:ext>
                </a:extLst>
              </a:tr>
              <a:tr h="1149529">
                <a:tc>
                  <a:txBody>
                    <a:bodyPr/>
                    <a:lstStyle/>
                    <a:p>
                      <a:pPr algn="r">
                        <a:lnSpc>
                          <a:spcPct val="115000"/>
                        </a:lnSpc>
                        <a:spcAft>
                          <a:spcPts val="0"/>
                        </a:spcAft>
                      </a:pPr>
                      <a:r>
                        <a:rPr lang="es-MX" sz="1100">
                          <a:solidFill>
                            <a:schemeClr val="bg1"/>
                          </a:solidFill>
                          <a:effectLst/>
                        </a:rPr>
                        <a:t>Cuestionario de secundaria de maltrato entre iguales por abuso de poder. MIAP</a:t>
                      </a:r>
                      <a:endParaRPr lang="es-MX" sz="14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8196" marR="58196" marT="0" marB="0" anchor="ctr"/>
                </a:tc>
                <a:tc>
                  <a:txBody>
                    <a:bodyPr/>
                    <a:lstStyle/>
                    <a:p>
                      <a:pPr algn="ctr">
                        <a:lnSpc>
                          <a:spcPct val="115000"/>
                        </a:lnSpc>
                        <a:spcAft>
                          <a:spcPts val="0"/>
                        </a:spcAft>
                      </a:pPr>
                      <a:r>
                        <a:rPr lang="es-MX" sz="1100" dirty="0">
                          <a:solidFill>
                            <a:schemeClr val="bg1"/>
                          </a:solidFill>
                          <a:effectLst/>
                        </a:rPr>
                        <a:t>49</a:t>
                      </a:r>
                      <a:endParaRPr lang="es-MX" sz="1400" dirty="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8196" marR="58196" marT="0" marB="0" anchor="ctr"/>
                </a:tc>
                <a:tc>
                  <a:txBody>
                    <a:bodyPr/>
                    <a:lstStyle/>
                    <a:p>
                      <a:pPr>
                        <a:lnSpc>
                          <a:spcPct val="115000"/>
                        </a:lnSpc>
                        <a:spcAft>
                          <a:spcPts val="0"/>
                        </a:spcAft>
                      </a:pPr>
                      <a:r>
                        <a:rPr lang="es-MX" sz="1100" dirty="0">
                          <a:solidFill>
                            <a:schemeClr val="bg1"/>
                          </a:solidFill>
                          <a:effectLst/>
                        </a:rPr>
                        <a:t>1. Testigo bullying</a:t>
                      </a:r>
                      <a:endParaRPr lang="es-MX" sz="1400" dirty="0">
                        <a:solidFill>
                          <a:schemeClr val="bg1"/>
                        </a:solidFill>
                        <a:effectLst/>
                      </a:endParaRPr>
                    </a:p>
                    <a:p>
                      <a:pPr>
                        <a:lnSpc>
                          <a:spcPct val="115000"/>
                        </a:lnSpc>
                        <a:spcAft>
                          <a:spcPts val="0"/>
                        </a:spcAft>
                      </a:pPr>
                      <a:r>
                        <a:rPr lang="es-MX" sz="1100" dirty="0">
                          <a:solidFill>
                            <a:schemeClr val="bg1"/>
                          </a:solidFill>
                          <a:effectLst/>
                        </a:rPr>
                        <a:t>2. Víctima bullying</a:t>
                      </a:r>
                      <a:endParaRPr lang="es-MX" sz="1400" dirty="0">
                        <a:solidFill>
                          <a:schemeClr val="bg1"/>
                        </a:solidFill>
                        <a:effectLst/>
                      </a:endParaRPr>
                    </a:p>
                    <a:p>
                      <a:pPr>
                        <a:lnSpc>
                          <a:spcPct val="115000"/>
                        </a:lnSpc>
                        <a:spcAft>
                          <a:spcPts val="0"/>
                        </a:spcAft>
                      </a:pPr>
                      <a:r>
                        <a:rPr lang="es-MX" sz="1100" dirty="0">
                          <a:solidFill>
                            <a:schemeClr val="bg1"/>
                          </a:solidFill>
                          <a:effectLst/>
                        </a:rPr>
                        <a:t>3. Agresor y víctima bullying grave</a:t>
                      </a:r>
                      <a:endParaRPr lang="es-MX" sz="1400" dirty="0">
                        <a:solidFill>
                          <a:schemeClr val="bg1"/>
                        </a:solidFill>
                        <a:effectLst/>
                      </a:endParaRPr>
                    </a:p>
                    <a:p>
                      <a:pPr>
                        <a:lnSpc>
                          <a:spcPct val="115000"/>
                        </a:lnSpc>
                        <a:spcAft>
                          <a:spcPts val="0"/>
                        </a:spcAft>
                      </a:pPr>
                      <a:r>
                        <a:rPr lang="es-MX" sz="1100" dirty="0">
                          <a:solidFill>
                            <a:schemeClr val="bg1"/>
                          </a:solidFill>
                          <a:effectLst/>
                        </a:rPr>
                        <a:t>4. Agresor bullying</a:t>
                      </a:r>
                      <a:endParaRPr lang="es-MX" sz="1400" dirty="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8196" marR="58196" marT="0" marB="0" anchor="ctr"/>
                </a:tc>
                <a:tc>
                  <a:txBody>
                    <a:bodyPr/>
                    <a:lstStyle/>
                    <a:p>
                      <a:pPr algn="ctr">
                        <a:lnSpc>
                          <a:spcPct val="115000"/>
                        </a:lnSpc>
                        <a:spcAft>
                          <a:spcPts val="0"/>
                        </a:spcAft>
                      </a:pPr>
                      <a:r>
                        <a:rPr lang="es-MX" sz="1100">
                          <a:solidFill>
                            <a:schemeClr val="bg1"/>
                          </a:solidFill>
                          <a:effectLst/>
                        </a:rPr>
                        <a:t>11-17</a:t>
                      </a:r>
                      <a:endParaRPr lang="es-MX" sz="14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8196" marR="58196" marT="0" marB="0" anchor="ctr"/>
                </a:tc>
                <a:tc>
                  <a:txBody>
                    <a:bodyPr/>
                    <a:lstStyle/>
                    <a:p>
                      <a:pPr algn="ctr">
                        <a:lnSpc>
                          <a:spcPct val="115000"/>
                        </a:lnSpc>
                        <a:spcAft>
                          <a:spcPts val="0"/>
                        </a:spcAft>
                      </a:pPr>
                      <a:r>
                        <a:rPr lang="es-MX" sz="1100">
                          <a:solidFill>
                            <a:schemeClr val="bg1"/>
                          </a:solidFill>
                          <a:effectLst/>
                        </a:rPr>
                        <a:t>2341</a:t>
                      </a:r>
                      <a:endParaRPr lang="es-MX" sz="14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8196" marR="58196" marT="0" marB="0" anchor="ctr"/>
                </a:tc>
                <a:tc>
                  <a:txBody>
                    <a:bodyPr/>
                    <a:lstStyle/>
                    <a:p>
                      <a:pPr>
                        <a:lnSpc>
                          <a:spcPct val="115000"/>
                        </a:lnSpc>
                        <a:spcAft>
                          <a:spcPts val="0"/>
                        </a:spcAft>
                      </a:pPr>
                      <a:r>
                        <a:rPr lang="es-MX" sz="1100">
                          <a:solidFill>
                            <a:schemeClr val="bg1"/>
                          </a:solidFill>
                          <a:effectLst/>
                        </a:rPr>
                        <a:t>Consistencia Interna por escala:</a:t>
                      </a:r>
                      <a:endParaRPr lang="es-MX" sz="1400">
                        <a:solidFill>
                          <a:schemeClr val="bg1"/>
                        </a:solidFill>
                        <a:effectLst/>
                      </a:endParaRPr>
                    </a:p>
                    <a:p>
                      <a:pPr>
                        <a:lnSpc>
                          <a:spcPct val="115000"/>
                        </a:lnSpc>
                        <a:spcAft>
                          <a:spcPts val="0"/>
                        </a:spcAft>
                      </a:pPr>
                      <a:r>
                        <a:rPr lang="es-MX" sz="1100">
                          <a:solidFill>
                            <a:schemeClr val="bg1"/>
                          </a:solidFill>
                          <a:effectLst/>
                        </a:rPr>
                        <a:t>Primera = 0.86</a:t>
                      </a:r>
                      <a:endParaRPr lang="es-MX" sz="1400">
                        <a:solidFill>
                          <a:schemeClr val="bg1"/>
                        </a:solidFill>
                        <a:effectLst/>
                      </a:endParaRPr>
                    </a:p>
                    <a:p>
                      <a:pPr>
                        <a:lnSpc>
                          <a:spcPct val="115000"/>
                        </a:lnSpc>
                        <a:spcAft>
                          <a:spcPts val="0"/>
                        </a:spcAft>
                      </a:pPr>
                      <a:r>
                        <a:rPr lang="es-MX" sz="1100">
                          <a:solidFill>
                            <a:schemeClr val="bg1"/>
                          </a:solidFill>
                          <a:effectLst/>
                        </a:rPr>
                        <a:t>Segunda = 0.80</a:t>
                      </a:r>
                      <a:endParaRPr lang="es-MX" sz="1400">
                        <a:solidFill>
                          <a:schemeClr val="bg1"/>
                        </a:solidFill>
                        <a:effectLst/>
                      </a:endParaRPr>
                    </a:p>
                    <a:p>
                      <a:pPr>
                        <a:lnSpc>
                          <a:spcPct val="115000"/>
                        </a:lnSpc>
                        <a:spcAft>
                          <a:spcPts val="0"/>
                        </a:spcAft>
                      </a:pPr>
                      <a:r>
                        <a:rPr lang="es-MX" sz="1100">
                          <a:solidFill>
                            <a:schemeClr val="bg1"/>
                          </a:solidFill>
                          <a:effectLst/>
                        </a:rPr>
                        <a:t>Tercera = 0.74</a:t>
                      </a:r>
                      <a:endParaRPr lang="es-MX" sz="1400">
                        <a:solidFill>
                          <a:schemeClr val="bg1"/>
                        </a:solidFill>
                        <a:effectLst/>
                      </a:endParaRPr>
                    </a:p>
                    <a:p>
                      <a:pPr>
                        <a:lnSpc>
                          <a:spcPct val="115000"/>
                        </a:lnSpc>
                        <a:spcAft>
                          <a:spcPts val="0"/>
                        </a:spcAft>
                      </a:pPr>
                      <a:r>
                        <a:rPr lang="es-MX" sz="1100">
                          <a:solidFill>
                            <a:schemeClr val="bg1"/>
                          </a:solidFill>
                          <a:effectLst/>
                        </a:rPr>
                        <a:t>Cuarta = 0.72</a:t>
                      </a:r>
                      <a:endParaRPr lang="es-MX" sz="1400">
                        <a:solidFill>
                          <a:schemeClr val="bg1"/>
                        </a:solidFill>
                        <a:effectLst/>
                      </a:endParaRPr>
                    </a:p>
                    <a:p>
                      <a:pPr>
                        <a:lnSpc>
                          <a:spcPct val="115000"/>
                        </a:lnSpc>
                        <a:spcAft>
                          <a:spcPts val="0"/>
                        </a:spcAft>
                      </a:pPr>
                      <a:r>
                        <a:rPr lang="es-MX" sz="1100">
                          <a:solidFill>
                            <a:schemeClr val="bg1"/>
                          </a:solidFill>
                          <a:effectLst/>
                        </a:rPr>
                        <a:t>Total = 0.89</a:t>
                      </a:r>
                      <a:endParaRPr lang="es-MX" sz="14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8196" marR="58196" marT="0" marB="0" anchor="ctr"/>
                </a:tc>
                <a:extLst>
                  <a:ext uri="{0D108BD9-81ED-4DB2-BD59-A6C34878D82A}">
                    <a16:rowId xmlns:a16="http://schemas.microsoft.com/office/drawing/2014/main" val="1290036291"/>
                  </a:ext>
                </a:extLst>
              </a:tr>
              <a:tr h="817291">
                <a:tc>
                  <a:txBody>
                    <a:bodyPr/>
                    <a:lstStyle/>
                    <a:p>
                      <a:pPr algn="r">
                        <a:lnSpc>
                          <a:spcPct val="115000"/>
                        </a:lnSpc>
                        <a:spcAft>
                          <a:spcPts val="0"/>
                        </a:spcAft>
                      </a:pPr>
                      <a:r>
                        <a:rPr lang="es-MX" sz="1100">
                          <a:solidFill>
                            <a:schemeClr val="bg1"/>
                          </a:solidFill>
                          <a:effectLst/>
                        </a:rPr>
                        <a:t>Roles de los compañeros</a:t>
                      </a:r>
                      <a:endParaRPr lang="es-MX" sz="14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8196" marR="58196" marT="0" marB="0" anchor="ctr"/>
                </a:tc>
                <a:tc>
                  <a:txBody>
                    <a:bodyPr/>
                    <a:lstStyle/>
                    <a:p>
                      <a:pPr algn="ctr">
                        <a:lnSpc>
                          <a:spcPct val="115000"/>
                        </a:lnSpc>
                        <a:spcAft>
                          <a:spcPts val="0"/>
                        </a:spcAft>
                      </a:pPr>
                      <a:r>
                        <a:rPr lang="es-MX" sz="1100">
                          <a:solidFill>
                            <a:schemeClr val="bg1"/>
                          </a:solidFill>
                          <a:effectLst/>
                        </a:rPr>
                        <a:t>42</a:t>
                      </a:r>
                      <a:endParaRPr lang="es-MX" sz="14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8196" marR="58196" marT="0" marB="0" anchor="ctr"/>
                </a:tc>
                <a:tc>
                  <a:txBody>
                    <a:bodyPr/>
                    <a:lstStyle/>
                    <a:p>
                      <a:pPr>
                        <a:lnSpc>
                          <a:spcPct val="115000"/>
                        </a:lnSpc>
                        <a:spcAft>
                          <a:spcPts val="0"/>
                        </a:spcAft>
                      </a:pPr>
                      <a:r>
                        <a:rPr lang="es-MX" sz="1100">
                          <a:solidFill>
                            <a:schemeClr val="bg1"/>
                          </a:solidFill>
                          <a:effectLst/>
                        </a:rPr>
                        <a:t>1. Agresor</a:t>
                      </a:r>
                      <a:endParaRPr lang="es-MX" sz="1400">
                        <a:solidFill>
                          <a:schemeClr val="bg1"/>
                        </a:solidFill>
                        <a:effectLst/>
                      </a:endParaRPr>
                    </a:p>
                    <a:p>
                      <a:pPr>
                        <a:lnSpc>
                          <a:spcPct val="115000"/>
                        </a:lnSpc>
                        <a:spcAft>
                          <a:spcPts val="0"/>
                        </a:spcAft>
                      </a:pPr>
                      <a:r>
                        <a:rPr lang="es-MX" sz="1100">
                          <a:solidFill>
                            <a:schemeClr val="bg1"/>
                          </a:solidFill>
                          <a:effectLst/>
                        </a:rPr>
                        <a:t>2. Víctima</a:t>
                      </a:r>
                      <a:endParaRPr lang="es-MX" sz="1400">
                        <a:solidFill>
                          <a:schemeClr val="bg1"/>
                        </a:solidFill>
                        <a:effectLst/>
                      </a:endParaRPr>
                    </a:p>
                    <a:p>
                      <a:pPr>
                        <a:lnSpc>
                          <a:spcPct val="115000"/>
                        </a:lnSpc>
                        <a:spcAft>
                          <a:spcPts val="0"/>
                        </a:spcAft>
                      </a:pPr>
                      <a:r>
                        <a:rPr lang="es-MX" sz="1100">
                          <a:solidFill>
                            <a:schemeClr val="bg1"/>
                          </a:solidFill>
                          <a:effectLst/>
                        </a:rPr>
                        <a:t>3. Defensor</a:t>
                      </a:r>
                      <a:endParaRPr lang="es-MX" sz="1400">
                        <a:solidFill>
                          <a:schemeClr val="bg1"/>
                        </a:solidFill>
                        <a:effectLst/>
                      </a:endParaRPr>
                    </a:p>
                    <a:p>
                      <a:pPr>
                        <a:lnSpc>
                          <a:spcPct val="115000"/>
                        </a:lnSpc>
                        <a:spcAft>
                          <a:spcPts val="0"/>
                        </a:spcAft>
                      </a:pPr>
                      <a:r>
                        <a:rPr lang="es-MX" sz="1100">
                          <a:solidFill>
                            <a:schemeClr val="bg1"/>
                          </a:solidFill>
                          <a:effectLst/>
                        </a:rPr>
                        <a:t>4. Outsider</a:t>
                      </a:r>
                      <a:endParaRPr lang="es-MX" sz="14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8196" marR="58196" marT="0" marB="0" anchor="ctr"/>
                </a:tc>
                <a:tc>
                  <a:txBody>
                    <a:bodyPr/>
                    <a:lstStyle/>
                    <a:p>
                      <a:pPr algn="ctr">
                        <a:lnSpc>
                          <a:spcPct val="115000"/>
                        </a:lnSpc>
                        <a:spcAft>
                          <a:spcPts val="0"/>
                        </a:spcAft>
                      </a:pPr>
                      <a:r>
                        <a:rPr lang="es-MX" sz="1100">
                          <a:solidFill>
                            <a:schemeClr val="bg1"/>
                          </a:solidFill>
                          <a:effectLst/>
                        </a:rPr>
                        <a:t>8-13</a:t>
                      </a:r>
                      <a:endParaRPr lang="es-MX" sz="14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8196" marR="58196" marT="0" marB="0" anchor="ctr"/>
                </a:tc>
                <a:tc>
                  <a:txBody>
                    <a:bodyPr/>
                    <a:lstStyle/>
                    <a:p>
                      <a:pPr algn="ctr">
                        <a:lnSpc>
                          <a:spcPct val="115000"/>
                        </a:lnSpc>
                        <a:spcAft>
                          <a:spcPts val="0"/>
                        </a:spcAft>
                      </a:pPr>
                      <a:r>
                        <a:rPr lang="es-MX" sz="1100">
                          <a:solidFill>
                            <a:schemeClr val="bg1"/>
                          </a:solidFill>
                          <a:effectLst/>
                        </a:rPr>
                        <a:t>2050</a:t>
                      </a:r>
                      <a:endParaRPr lang="es-MX" sz="14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8196" marR="58196" marT="0" marB="0" anchor="ctr"/>
                </a:tc>
                <a:tc>
                  <a:txBody>
                    <a:bodyPr/>
                    <a:lstStyle/>
                    <a:p>
                      <a:pPr>
                        <a:lnSpc>
                          <a:spcPct val="115000"/>
                        </a:lnSpc>
                        <a:spcAft>
                          <a:spcPts val="0"/>
                        </a:spcAft>
                      </a:pPr>
                      <a:r>
                        <a:rPr lang="es-MX" sz="1100">
                          <a:solidFill>
                            <a:schemeClr val="bg1"/>
                          </a:solidFill>
                          <a:effectLst/>
                        </a:rPr>
                        <a:t>Consistencia Interna por rol:</a:t>
                      </a:r>
                      <a:endParaRPr lang="es-MX" sz="1400">
                        <a:solidFill>
                          <a:schemeClr val="bg1"/>
                        </a:solidFill>
                        <a:effectLst/>
                      </a:endParaRPr>
                    </a:p>
                    <a:p>
                      <a:pPr>
                        <a:lnSpc>
                          <a:spcPct val="115000"/>
                        </a:lnSpc>
                        <a:spcAft>
                          <a:spcPts val="0"/>
                        </a:spcAft>
                      </a:pPr>
                      <a:r>
                        <a:rPr lang="es-MX" sz="1100">
                          <a:solidFill>
                            <a:schemeClr val="bg1"/>
                          </a:solidFill>
                          <a:effectLst/>
                        </a:rPr>
                        <a:t>Primero = 0.96</a:t>
                      </a:r>
                      <a:endParaRPr lang="es-MX" sz="1400">
                        <a:solidFill>
                          <a:schemeClr val="bg1"/>
                        </a:solidFill>
                        <a:effectLst/>
                      </a:endParaRPr>
                    </a:p>
                    <a:p>
                      <a:pPr>
                        <a:lnSpc>
                          <a:spcPct val="115000"/>
                        </a:lnSpc>
                        <a:spcAft>
                          <a:spcPts val="0"/>
                        </a:spcAft>
                      </a:pPr>
                      <a:r>
                        <a:rPr lang="es-MX" sz="1100">
                          <a:solidFill>
                            <a:schemeClr val="bg1"/>
                          </a:solidFill>
                          <a:effectLst/>
                        </a:rPr>
                        <a:t>Segundo = 0.89</a:t>
                      </a:r>
                      <a:endParaRPr lang="es-MX" sz="1400">
                        <a:solidFill>
                          <a:schemeClr val="bg1"/>
                        </a:solidFill>
                        <a:effectLst/>
                      </a:endParaRPr>
                    </a:p>
                    <a:p>
                      <a:pPr>
                        <a:lnSpc>
                          <a:spcPct val="115000"/>
                        </a:lnSpc>
                        <a:spcAft>
                          <a:spcPts val="0"/>
                        </a:spcAft>
                      </a:pPr>
                      <a:r>
                        <a:rPr lang="es-MX" sz="1100">
                          <a:solidFill>
                            <a:schemeClr val="bg1"/>
                          </a:solidFill>
                          <a:effectLst/>
                        </a:rPr>
                        <a:t>Tercero = 0.81</a:t>
                      </a:r>
                      <a:endParaRPr lang="es-MX" sz="1400">
                        <a:solidFill>
                          <a:schemeClr val="bg1"/>
                        </a:solidFill>
                        <a:effectLst/>
                      </a:endParaRPr>
                    </a:p>
                    <a:p>
                      <a:pPr>
                        <a:lnSpc>
                          <a:spcPct val="115000"/>
                        </a:lnSpc>
                        <a:spcAft>
                          <a:spcPts val="0"/>
                        </a:spcAft>
                      </a:pPr>
                      <a:r>
                        <a:rPr lang="es-MX" sz="1100">
                          <a:solidFill>
                            <a:schemeClr val="bg1"/>
                          </a:solidFill>
                          <a:effectLst/>
                        </a:rPr>
                        <a:t>Cuarto = 0.67</a:t>
                      </a:r>
                      <a:endParaRPr lang="es-MX" sz="14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8196" marR="58196" marT="0" marB="0" anchor="ctr"/>
                </a:tc>
                <a:extLst>
                  <a:ext uri="{0D108BD9-81ED-4DB2-BD59-A6C34878D82A}">
                    <a16:rowId xmlns:a16="http://schemas.microsoft.com/office/drawing/2014/main" val="229030075"/>
                  </a:ext>
                </a:extLst>
              </a:tr>
              <a:tr h="651172">
                <a:tc>
                  <a:txBody>
                    <a:bodyPr/>
                    <a:lstStyle/>
                    <a:p>
                      <a:pPr algn="r">
                        <a:lnSpc>
                          <a:spcPct val="115000"/>
                        </a:lnSpc>
                        <a:spcAft>
                          <a:spcPts val="0"/>
                        </a:spcAft>
                      </a:pPr>
                      <a:r>
                        <a:rPr lang="es-MX" sz="1100">
                          <a:solidFill>
                            <a:schemeClr val="bg1"/>
                          </a:solidFill>
                          <a:effectLst/>
                        </a:rPr>
                        <a:t>Cuestionario de acoso entre iguales. CAI</a:t>
                      </a:r>
                      <a:endParaRPr lang="es-MX" sz="14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8196" marR="58196" marT="0" marB="0" anchor="ctr"/>
                </a:tc>
                <a:tc>
                  <a:txBody>
                    <a:bodyPr/>
                    <a:lstStyle/>
                    <a:p>
                      <a:pPr algn="ctr">
                        <a:lnSpc>
                          <a:spcPct val="115000"/>
                        </a:lnSpc>
                        <a:spcAft>
                          <a:spcPts val="0"/>
                        </a:spcAft>
                      </a:pPr>
                      <a:r>
                        <a:rPr lang="es-MX" sz="1100">
                          <a:solidFill>
                            <a:schemeClr val="bg1"/>
                          </a:solidFill>
                          <a:effectLst/>
                        </a:rPr>
                        <a:t>49</a:t>
                      </a:r>
                      <a:endParaRPr lang="es-MX" sz="14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8196" marR="58196" marT="0" marB="0" anchor="ctr"/>
                </a:tc>
                <a:tc>
                  <a:txBody>
                    <a:bodyPr/>
                    <a:lstStyle/>
                    <a:p>
                      <a:pPr>
                        <a:lnSpc>
                          <a:spcPct val="115000"/>
                        </a:lnSpc>
                        <a:spcAft>
                          <a:spcPts val="0"/>
                        </a:spcAft>
                      </a:pPr>
                      <a:r>
                        <a:rPr lang="es-MX" sz="1100">
                          <a:solidFill>
                            <a:schemeClr val="bg1"/>
                          </a:solidFill>
                          <a:effectLst/>
                        </a:rPr>
                        <a:t>1. Conductas de acoso. CAI-CA</a:t>
                      </a:r>
                      <a:endParaRPr lang="es-MX" sz="1400">
                        <a:solidFill>
                          <a:schemeClr val="bg1"/>
                        </a:solidFill>
                        <a:effectLst/>
                      </a:endParaRPr>
                    </a:p>
                    <a:p>
                      <a:pPr>
                        <a:lnSpc>
                          <a:spcPct val="115000"/>
                        </a:lnSpc>
                        <a:spcAft>
                          <a:spcPts val="0"/>
                        </a:spcAft>
                      </a:pPr>
                      <a:r>
                        <a:rPr lang="es-MX" sz="1100">
                          <a:solidFill>
                            <a:schemeClr val="bg1"/>
                          </a:solidFill>
                          <a:effectLst/>
                        </a:rPr>
                        <a:t>2. Conductas de acoso de género. CAI-CAG</a:t>
                      </a:r>
                      <a:endParaRPr lang="es-MX" sz="14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8196" marR="58196" marT="0" marB="0" anchor="ctr"/>
                </a:tc>
                <a:tc>
                  <a:txBody>
                    <a:bodyPr/>
                    <a:lstStyle/>
                    <a:p>
                      <a:pPr algn="ctr">
                        <a:lnSpc>
                          <a:spcPct val="115000"/>
                        </a:lnSpc>
                        <a:spcAft>
                          <a:spcPts val="0"/>
                        </a:spcAft>
                      </a:pPr>
                      <a:r>
                        <a:rPr lang="es-MX" sz="1100">
                          <a:solidFill>
                            <a:schemeClr val="bg1"/>
                          </a:solidFill>
                          <a:effectLst/>
                        </a:rPr>
                        <a:t>9-16</a:t>
                      </a:r>
                      <a:endParaRPr lang="es-MX" sz="14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8196" marR="58196" marT="0" marB="0" anchor="ctr"/>
                </a:tc>
                <a:tc>
                  <a:txBody>
                    <a:bodyPr/>
                    <a:lstStyle/>
                    <a:p>
                      <a:pPr algn="ctr">
                        <a:lnSpc>
                          <a:spcPct val="115000"/>
                        </a:lnSpc>
                        <a:spcAft>
                          <a:spcPts val="0"/>
                        </a:spcAft>
                      </a:pPr>
                      <a:r>
                        <a:rPr lang="es-MX" sz="1100">
                          <a:solidFill>
                            <a:schemeClr val="bg1"/>
                          </a:solidFill>
                          <a:effectLst/>
                        </a:rPr>
                        <a:t>1602</a:t>
                      </a:r>
                      <a:endParaRPr lang="es-MX" sz="140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8196" marR="58196" marT="0" marB="0" anchor="ctr"/>
                </a:tc>
                <a:tc>
                  <a:txBody>
                    <a:bodyPr/>
                    <a:lstStyle/>
                    <a:p>
                      <a:pPr>
                        <a:lnSpc>
                          <a:spcPct val="115000"/>
                        </a:lnSpc>
                        <a:spcAft>
                          <a:spcPts val="0"/>
                        </a:spcAft>
                      </a:pPr>
                      <a:r>
                        <a:rPr lang="es-MX" sz="1100" dirty="0">
                          <a:solidFill>
                            <a:schemeClr val="bg1"/>
                          </a:solidFill>
                          <a:effectLst/>
                        </a:rPr>
                        <a:t>Consistencia Interna:</a:t>
                      </a:r>
                      <a:endParaRPr lang="es-MX" sz="1400" dirty="0">
                        <a:solidFill>
                          <a:schemeClr val="bg1"/>
                        </a:solidFill>
                        <a:effectLst/>
                      </a:endParaRPr>
                    </a:p>
                    <a:p>
                      <a:pPr>
                        <a:lnSpc>
                          <a:spcPct val="115000"/>
                        </a:lnSpc>
                        <a:spcAft>
                          <a:spcPts val="0"/>
                        </a:spcAft>
                      </a:pPr>
                      <a:r>
                        <a:rPr lang="es-MX" sz="1100" dirty="0">
                          <a:solidFill>
                            <a:schemeClr val="bg1"/>
                          </a:solidFill>
                          <a:effectLst/>
                        </a:rPr>
                        <a:t>CAI-CA = 0.93</a:t>
                      </a:r>
                      <a:endParaRPr lang="es-MX" sz="1400" dirty="0">
                        <a:solidFill>
                          <a:schemeClr val="bg1"/>
                        </a:solidFill>
                        <a:effectLst/>
                      </a:endParaRPr>
                    </a:p>
                    <a:p>
                      <a:pPr>
                        <a:lnSpc>
                          <a:spcPct val="115000"/>
                        </a:lnSpc>
                        <a:spcAft>
                          <a:spcPts val="0"/>
                        </a:spcAft>
                      </a:pPr>
                      <a:r>
                        <a:rPr lang="es-MX" sz="1100" dirty="0">
                          <a:solidFill>
                            <a:schemeClr val="bg1"/>
                          </a:solidFill>
                          <a:effectLst/>
                        </a:rPr>
                        <a:t>CAI-CAG (Chicos) = 0.75</a:t>
                      </a:r>
                      <a:endParaRPr lang="es-MX" sz="1400" dirty="0">
                        <a:solidFill>
                          <a:schemeClr val="bg1"/>
                        </a:solidFill>
                        <a:effectLst/>
                      </a:endParaRPr>
                    </a:p>
                    <a:p>
                      <a:pPr>
                        <a:lnSpc>
                          <a:spcPct val="115000"/>
                        </a:lnSpc>
                        <a:spcAft>
                          <a:spcPts val="0"/>
                        </a:spcAft>
                      </a:pPr>
                      <a:r>
                        <a:rPr lang="es-MX" sz="1100" dirty="0">
                          <a:solidFill>
                            <a:schemeClr val="bg1"/>
                          </a:solidFill>
                          <a:effectLst/>
                        </a:rPr>
                        <a:t>CAI-CAG (Chicas) = 0.63</a:t>
                      </a:r>
                      <a:endParaRPr lang="es-MX" sz="1400" dirty="0">
                        <a:solidFill>
                          <a:schemeClr val="bg1"/>
                        </a:solidFill>
                        <a:effectLst/>
                        <a:latin typeface="Times New Roman" panose="02020603050405020304" pitchFamily="18" charset="0"/>
                        <a:ea typeface="Arial" panose="020B0604020202020204" pitchFamily="34" charset="0"/>
                        <a:cs typeface="Arial" panose="020B0604020202020204" pitchFamily="34" charset="0"/>
                      </a:endParaRPr>
                    </a:p>
                  </a:txBody>
                  <a:tcPr marL="58196" marR="58196" marT="0" marB="0" anchor="ctr"/>
                </a:tc>
                <a:extLst>
                  <a:ext uri="{0D108BD9-81ED-4DB2-BD59-A6C34878D82A}">
                    <a16:rowId xmlns:a16="http://schemas.microsoft.com/office/drawing/2014/main" val="3444897014"/>
                  </a:ext>
                </a:extLst>
              </a:tr>
            </a:tbl>
          </a:graphicData>
        </a:graphic>
      </p:graphicFrame>
    </p:spTree>
    <p:extLst>
      <p:ext uri="{BB962C8B-B14F-4D97-AF65-F5344CB8AC3E}">
        <p14:creationId xmlns:p14="http://schemas.microsoft.com/office/powerpoint/2010/main" val="3303818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1A35"/>
        </a:solidFill>
        <a:effectLst/>
      </p:bgPr>
    </p:bg>
    <p:spTree>
      <p:nvGrpSpPr>
        <p:cNvPr id="1" name=""/>
        <p:cNvGrpSpPr/>
        <p:nvPr/>
      </p:nvGrpSpPr>
      <p:grpSpPr>
        <a:xfrm>
          <a:off x="0" y="0"/>
          <a:ext cx="0" cy="0"/>
          <a:chOff x="0" y="0"/>
          <a:chExt cx="0" cy="0"/>
        </a:xfrm>
      </p:grpSpPr>
      <p:grpSp>
        <p:nvGrpSpPr>
          <p:cNvPr id="4" name="Grupo 86">
            <a:extLst>
              <a:ext uri="{FF2B5EF4-FFF2-40B4-BE49-F238E27FC236}">
                <a16:creationId xmlns:a16="http://schemas.microsoft.com/office/drawing/2014/main" id="{046C33D4-7774-43D7-86E7-5D578D510E36}"/>
              </a:ext>
            </a:extLst>
          </p:cNvPr>
          <p:cNvGrpSpPr/>
          <p:nvPr/>
        </p:nvGrpSpPr>
        <p:grpSpPr>
          <a:xfrm>
            <a:off x="0" y="-13375"/>
            <a:ext cx="12192000" cy="6858000"/>
            <a:chOff x="0" y="0"/>
            <a:chExt cx="12192000" cy="6858000"/>
          </a:xfrm>
        </p:grpSpPr>
        <p:sp>
          <p:nvSpPr>
            <p:cNvPr id="5" name="Rectángulo: esquinas redondeadas 12">
              <a:extLst>
                <a:ext uri="{FF2B5EF4-FFF2-40B4-BE49-F238E27FC236}">
                  <a16:creationId xmlns:a16="http://schemas.microsoft.com/office/drawing/2014/main" id="{AA864F84-4612-4072-8CC5-7ED2F2A3B7EE}"/>
                </a:ext>
              </a:extLst>
            </p:cNvPr>
            <p:cNvSpPr/>
            <p:nvPr/>
          </p:nvSpPr>
          <p:spPr>
            <a:xfrm>
              <a:off x="0" y="0"/>
              <a:ext cx="12192000" cy="6858000"/>
            </a:xfrm>
            <a:prstGeom prst="roundRect">
              <a:avLst>
                <a:gd name="adj" fmla="val 8257"/>
              </a:avLst>
            </a:prstGeom>
            <a:solidFill>
              <a:srgbClr val="14AC79"/>
            </a:solidFill>
            <a:ln>
              <a:noFill/>
            </a:ln>
            <a:scene3d>
              <a:camera prst="orthographicFront"/>
              <a:lightRig rig="threePt" dir="t"/>
            </a:scene3d>
            <a:sp3d prstMaterial="metal">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esquinas redondeadas 74">
              <a:extLst>
                <a:ext uri="{FF2B5EF4-FFF2-40B4-BE49-F238E27FC236}">
                  <a16:creationId xmlns:a16="http://schemas.microsoft.com/office/drawing/2014/main" id="{B5712B76-B639-47B9-AE8A-471D6E75C821}"/>
                </a:ext>
              </a:extLst>
            </p:cNvPr>
            <p:cNvSpPr/>
            <p:nvPr/>
          </p:nvSpPr>
          <p:spPr>
            <a:xfrm>
              <a:off x="85380" y="90000"/>
              <a:ext cx="12013200" cy="6678000"/>
            </a:xfrm>
            <a:prstGeom prst="roundRect">
              <a:avLst>
                <a:gd name="adj" fmla="val 825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Rectángulo: esquinas redondeadas 75">
              <a:extLst>
                <a:ext uri="{FF2B5EF4-FFF2-40B4-BE49-F238E27FC236}">
                  <a16:creationId xmlns:a16="http://schemas.microsoft.com/office/drawing/2014/main" id="{578844BF-2A98-434F-B029-92B066CE2D69}"/>
                </a:ext>
              </a:extLst>
            </p:cNvPr>
            <p:cNvSpPr/>
            <p:nvPr/>
          </p:nvSpPr>
          <p:spPr>
            <a:xfrm>
              <a:off x="721073" y="180000"/>
              <a:ext cx="10753200" cy="6498000"/>
            </a:xfrm>
            <a:prstGeom prst="roundRect">
              <a:avLst>
                <a:gd name="adj" fmla="val 0"/>
              </a:avLst>
            </a:prstGeom>
            <a:solidFill>
              <a:srgbClr val="00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Rectángulo: esquinas redondeadas 17">
              <a:extLst>
                <a:ext uri="{FF2B5EF4-FFF2-40B4-BE49-F238E27FC236}">
                  <a16:creationId xmlns:a16="http://schemas.microsoft.com/office/drawing/2014/main" id="{E6A040D6-4E20-427B-B6D8-55651DC23BFA}"/>
                </a:ext>
              </a:extLst>
            </p:cNvPr>
            <p:cNvSpPr/>
            <p:nvPr/>
          </p:nvSpPr>
          <p:spPr>
            <a:xfrm>
              <a:off x="285407" y="1989000"/>
              <a:ext cx="235639" cy="2880000"/>
            </a:xfrm>
            <a:prstGeom prst="roundRect">
              <a:avLst>
                <a:gd name="adj" fmla="val 50000"/>
              </a:avLst>
            </a:prstGeom>
            <a:pattFill prst="openDmnd">
              <a:fgClr>
                <a:schemeClr val="tx1">
                  <a:lumMod val="95000"/>
                  <a:lumOff val="5000"/>
                </a:schemeClr>
              </a:fgClr>
              <a:bgClr>
                <a:schemeClr val="bg2">
                  <a:lumMod val="25000"/>
                </a:schemeClr>
              </a:bgClr>
            </a:pattFill>
            <a:ln>
              <a:solidFill>
                <a:schemeClr val="tx1"/>
              </a:solidFill>
            </a:ln>
            <a:effectLst>
              <a:innerShdw blurRad="114300" dist="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Elipse 76">
              <a:extLst>
                <a:ext uri="{FF2B5EF4-FFF2-40B4-BE49-F238E27FC236}">
                  <a16:creationId xmlns:a16="http://schemas.microsoft.com/office/drawing/2014/main" id="{8534307E-F83F-43AD-973D-6A391A86AC2A}"/>
                </a:ext>
              </a:extLst>
            </p:cNvPr>
            <p:cNvSpPr/>
            <p:nvPr/>
          </p:nvSpPr>
          <p:spPr>
            <a:xfrm>
              <a:off x="277226" y="769500"/>
              <a:ext cx="252000" cy="2520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Elipse 21">
              <a:extLst>
                <a:ext uri="{FF2B5EF4-FFF2-40B4-BE49-F238E27FC236}">
                  <a16:creationId xmlns:a16="http://schemas.microsoft.com/office/drawing/2014/main" id="{10013391-AF14-4F58-A90B-D138E6E5DEA1}"/>
                </a:ext>
              </a:extLst>
            </p:cNvPr>
            <p:cNvSpPr/>
            <p:nvPr/>
          </p:nvSpPr>
          <p:spPr>
            <a:xfrm>
              <a:off x="368765" y="859500"/>
              <a:ext cx="72000" cy="72000"/>
            </a:xfrm>
            <a:prstGeom prst="ellipse">
              <a:avLst/>
            </a:prstGeom>
            <a:gradFill flip="none" rotWithShape="1">
              <a:gsLst>
                <a:gs pos="34000">
                  <a:srgbClr val="7030A0"/>
                </a:gs>
                <a:gs pos="85000">
                  <a:srgbClr val="FF0000"/>
                </a:gs>
                <a:gs pos="8000">
                  <a:schemeClr val="accent5"/>
                </a:gs>
                <a:gs pos="55000">
                  <a:srgbClr val="BB0D9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Rectángulo: esquinas redondeadas 23">
              <a:extLst>
                <a:ext uri="{FF2B5EF4-FFF2-40B4-BE49-F238E27FC236}">
                  <a16:creationId xmlns:a16="http://schemas.microsoft.com/office/drawing/2014/main" id="{358D9D59-B699-439E-BC6C-DF3F415A88CF}"/>
                </a:ext>
              </a:extLst>
            </p:cNvPr>
            <p:cNvSpPr/>
            <p:nvPr/>
          </p:nvSpPr>
          <p:spPr>
            <a:xfrm>
              <a:off x="11606426" y="3249000"/>
              <a:ext cx="360000" cy="360000"/>
            </a:xfrm>
            <a:prstGeom prst="roundRect">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Triángulo isósceles 82">
              <a:extLst>
                <a:ext uri="{FF2B5EF4-FFF2-40B4-BE49-F238E27FC236}">
                  <a16:creationId xmlns:a16="http://schemas.microsoft.com/office/drawing/2014/main" id="{CC6C7F7B-5AE6-4874-9E16-8613FD97E6EE}"/>
                </a:ext>
              </a:extLst>
            </p:cNvPr>
            <p:cNvSpPr/>
            <p:nvPr/>
          </p:nvSpPr>
          <p:spPr>
            <a:xfrm flipV="1">
              <a:off x="11605290" y="5020892"/>
              <a:ext cx="360000" cy="360000"/>
            </a:xfrm>
            <a:prstGeom prst="triangl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3" name="Grupo 85">
              <a:extLst>
                <a:ext uri="{FF2B5EF4-FFF2-40B4-BE49-F238E27FC236}">
                  <a16:creationId xmlns:a16="http://schemas.microsoft.com/office/drawing/2014/main" id="{75A76253-A0C1-4FAE-9317-5F1A5F308BCE}"/>
                </a:ext>
              </a:extLst>
            </p:cNvPr>
            <p:cNvGrpSpPr/>
            <p:nvPr/>
          </p:nvGrpSpPr>
          <p:grpSpPr>
            <a:xfrm>
              <a:off x="11651050" y="1387108"/>
              <a:ext cx="263858" cy="450000"/>
              <a:chOff x="10620654" y="1322776"/>
              <a:chExt cx="263858" cy="450000"/>
            </a:xfrm>
          </p:grpSpPr>
          <p:sp>
            <p:nvSpPr>
              <p:cNvPr id="14" name="Rectángulo 83">
                <a:extLst>
                  <a:ext uri="{FF2B5EF4-FFF2-40B4-BE49-F238E27FC236}">
                    <a16:creationId xmlns:a16="http://schemas.microsoft.com/office/drawing/2014/main" id="{BBA839DE-A195-4D0C-9568-686633670519}"/>
                  </a:ext>
                </a:extLst>
              </p:cNvPr>
              <p:cNvSpPr/>
              <p:nvPr/>
            </p:nvSpPr>
            <p:spPr>
              <a:xfrm>
                <a:off x="10620654" y="132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15" name="Rectángulo 84">
                <a:extLst>
                  <a:ext uri="{FF2B5EF4-FFF2-40B4-BE49-F238E27FC236}">
                    <a16:creationId xmlns:a16="http://schemas.microsoft.com/office/drawing/2014/main" id="{E2CE3146-3883-40D1-B073-7B750B331873}"/>
                  </a:ext>
                </a:extLst>
              </p:cNvPr>
              <p:cNvSpPr/>
              <p:nvPr/>
            </p:nvSpPr>
            <p:spPr>
              <a:xfrm>
                <a:off x="10704512" y="141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grpSp>
      </p:grpSp>
      <p:sp>
        <p:nvSpPr>
          <p:cNvPr id="86" name="Rectangle 85">
            <a:extLst>
              <a:ext uri="{FF2B5EF4-FFF2-40B4-BE49-F238E27FC236}">
                <a16:creationId xmlns:a16="http://schemas.microsoft.com/office/drawing/2014/main" id="{8ADC8A1B-1977-495C-A746-EE1BB204EB8A}"/>
              </a:ext>
            </a:extLst>
          </p:cNvPr>
          <p:cNvSpPr/>
          <p:nvPr/>
        </p:nvSpPr>
        <p:spPr>
          <a:xfrm rot="16200000">
            <a:off x="5424338" y="606580"/>
            <a:ext cx="6459794" cy="5633384"/>
          </a:xfrm>
          <a:custGeom>
            <a:avLst/>
            <a:gdLst>
              <a:gd name="connsiteX0" fmla="*/ 0 w 6457955"/>
              <a:gd name="connsiteY0" fmla="*/ 0 h 766417"/>
              <a:gd name="connsiteX1" fmla="*/ 6457955 w 6457955"/>
              <a:gd name="connsiteY1" fmla="*/ 0 h 766417"/>
              <a:gd name="connsiteX2" fmla="*/ 6457955 w 6457955"/>
              <a:gd name="connsiteY2" fmla="*/ 766417 h 766417"/>
              <a:gd name="connsiteX3" fmla="*/ 0 w 6457955"/>
              <a:gd name="connsiteY3" fmla="*/ 766417 h 766417"/>
              <a:gd name="connsiteX4" fmla="*/ 0 w 6457955"/>
              <a:gd name="connsiteY4" fmla="*/ 0 h 766417"/>
              <a:gd name="connsiteX0" fmla="*/ 1839 w 6459794"/>
              <a:gd name="connsiteY0" fmla="*/ 4866967 h 5633384"/>
              <a:gd name="connsiteX1" fmla="*/ 0 w 6459794"/>
              <a:gd name="connsiteY1" fmla="*/ 0 h 5633384"/>
              <a:gd name="connsiteX2" fmla="*/ 6459794 w 6459794"/>
              <a:gd name="connsiteY2" fmla="*/ 5633384 h 5633384"/>
              <a:gd name="connsiteX3" fmla="*/ 1839 w 6459794"/>
              <a:gd name="connsiteY3" fmla="*/ 5633384 h 5633384"/>
              <a:gd name="connsiteX4" fmla="*/ 1839 w 6459794"/>
              <a:gd name="connsiteY4" fmla="*/ 4866967 h 5633384"/>
              <a:gd name="connsiteX0" fmla="*/ 1839 w 6459794"/>
              <a:gd name="connsiteY0" fmla="*/ 4866967 h 5633384"/>
              <a:gd name="connsiteX1" fmla="*/ 0 w 6459794"/>
              <a:gd name="connsiteY1" fmla="*/ 0 h 5633384"/>
              <a:gd name="connsiteX2" fmla="*/ 6459794 w 6459794"/>
              <a:gd name="connsiteY2" fmla="*/ 5633384 h 5633384"/>
              <a:gd name="connsiteX3" fmla="*/ 1839 w 6459794"/>
              <a:gd name="connsiteY3" fmla="*/ 5633384 h 5633384"/>
              <a:gd name="connsiteX4" fmla="*/ 1839 w 6459794"/>
              <a:gd name="connsiteY4" fmla="*/ 4866967 h 563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9794" h="5633384">
                <a:moveTo>
                  <a:pt x="1839" y="4866967"/>
                </a:moveTo>
                <a:lnTo>
                  <a:pt x="0" y="0"/>
                </a:lnTo>
                <a:cubicBezTo>
                  <a:pt x="811162" y="8588311"/>
                  <a:pt x="4306529" y="3755589"/>
                  <a:pt x="6459794" y="5633384"/>
                </a:cubicBezTo>
                <a:lnTo>
                  <a:pt x="1839" y="5633384"/>
                </a:lnTo>
                <a:lnTo>
                  <a:pt x="1839" y="4866967"/>
                </a:lnTo>
                <a:close/>
              </a:path>
            </a:pathLst>
          </a:custGeom>
          <a:blipFill dpi="0" rotWithShape="1">
            <a:blip r:embed="rId2"/>
            <a:srcRect/>
            <a:tile tx="0" ty="0" sx="20000" sy="3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8" name="Rectangle 85">
            <a:extLst>
              <a:ext uri="{FF2B5EF4-FFF2-40B4-BE49-F238E27FC236}">
                <a16:creationId xmlns:a16="http://schemas.microsoft.com/office/drawing/2014/main" id="{C0546513-B790-4DBB-BD7A-2F8AEC368BF4}"/>
              </a:ext>
            </a:extLst>
          </p:cNvPr>
          <p:cNvSpPr/>
          <p:nvPr/>
        </p:nvSpPr>
        <p:spPr>
          <a:xfrm rot="16200000" flipH="1" flipV="1">
            <a:off x="308371" y="577992"/>
            <a:ext cx="6459794" cy="5633384"/>
          </a:xfrm>
          <a:custGeom>
            <a:avLst/>
            <a:gdLst>
              <a:gd name="connsiteX0" fmla="*/ 0 w 6457955"/>
              <a:gd name="connsiteY0" fmla="*/ 0 h 766417"/>
              <a:gd name="connsiteX1" fmla="*/ 6457955 w 6457955"/>
              <a:gd name="connsiteY1" fmla="*/ 0 h 766417"/>
              <a:gd name="connsiteX2" fmla="*/ 6457955 w 6457955"/>
              <a:gd name="connsiteY2" fmla="*/ 766417 h 766417"/>
              <a:gd name="connsiteX3" fmla="*/ 0 w 6457955"/>
              <a:gd name="connsiteY3" fmla="*/ 766417 h 766417"/>
              <a:gd name="connsiteX4" fmla="*/ 0 w 6457955"/>
              <a:gd name="connsiteY4" fmla="*/ 0 h 766417"/>
              <a:gd name="connsiteX0" fmla="*/ 1839 w 6459794"/>
              <a:gd name="connsiteY0" fmla="*/ 4866967 h 5633384"/>
              <a:gd name="connsiteX1" fmla="*/ 0 w 6459794"/>
              <a:gd name="connsiteY1" fmla="*/ 0 h 5633384"/>
              <a:gd name="connsiteX2" fmla="*/ 6459794 w 6459794"/>
              <a:gd name="connsiteY2" fmla="*/ 5633384 h 5633384"/>
              <a:gd name="connsiteX3" fmla="*/ 1839 w 6459794"/>
              <a:gd name="connsiteY3" fmla="*/ 5633384 h 5633384"/>
              <a:gd name="connsiteX4" fmla="*/ 1839 w 6459794"/>
              <a:gd name="connsiteY4" fmla="*/ 4866967 h 5633384"/>
              <a:gd name="connsiteX0" fmla="*/ 1839 w 6459794"/>
              <a:gd name="connsiteY0" fmla="*/ 4866967 h 5633384"/>
              <a:gd name="connsiteX1" fmla="*/ 0 w 6459794"/>
              <a:gd name="connsiteY1" fmla="*/ 0 h 5633384"/>
              <a:gd name="connsiteX2" fmla="*/ 6459794 w 6459794"/>
              <a:gd name="connsiteY2" fmla="*/ 5633384 h 5633384"/>
              <a:gd name="connsiteX3" fmla="*/ 1839 w 6459794"/>
              <a:gd name="connsiteY3" fmla="*/ 5633384 h 5633384"/>
              <a:gd name="connsiteX4" fmla="*/ 1839 w 6459794"/>
              <a:gd name="connsiteY4" fmla="*/ 4866967 h 563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9794" h="5633384">
                <a:moveTo>
                  <a:pt x="1839" y="4866967"/>
                </a:moveTo>
                <a:lnTo>
                  <a:pt x="0" y="0"/>
                </a:lnTo>
                <a:cubicBezTo>
                  <a:pt x="811162" y="8588311"/>
                  <a:pt x="4306529" y="3755589"/>
                  <a:pt x="6459794" y="5633384"/>
                </a:cubicBezTo>
                <a:lnTo>
                  <a:pt x="1839" y="5633384"/>
                </a:lnTo>
                <a:lnTo>
                  <a:pt x="1839" y="4866967"/>
                </a:lnTo>
                <a:close/>
              </a:path>
            </a:pathLst>
          </a:custGeom>
          <a:blipFill dpi="0" rotWithShape="1">
            <a:blip r:embed="rId2"/>
            <a:srcRect/>
            <a:tile tx="0" ty="0" sx="20000" sy="3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2" name="Group 1">
            <a:extLst>
              <a:ext uri="{FF2B5EF4-FFF2-40B4-BE49-F238E27FC236}">
                <a16:creationId xmlns:a16="http://schemas.microsoft.com/office/drawing/2014/main" id="{349539E2-C3CC-465E-BAE9-F9E8DFDA39CE}"/>
              </a:ext>
            </a:extLst>
          </p:cNvPr>
          <p:cNvGrpSpPr/>
          <p:nvPr/>
        </p:nvGrpSpPr>
        <p:grpSpPr>
          <a:xfrm>
            <a:off x="721072" y="293740"/>
            <a:ext cx="3894408" cy="1078520"/>
            <a:chOff x="1220274" y="2060847"/>
            <a:chExt cx="3647476" cy="1078520"/>
          </a:xfrm>
        </p:grpSpPr>
        <p:sp>
          <p:nvSpPr>
            <p:cNvPr id="59" name="Parallelogram 38">
              <a:extLst>
                <a:ext uri="{FF2B5EF4-FFF2-40B4-BE49-F238E27FC236}">
                  <a16:creationId xmlns:a16="http://schemas.microsoft.com/office/drawing/2014/main" id="{910D4268-AD34-4163-AB6F-8FBABDDB6393}"/>
                </a:ext>
              </a:extLst>
            </p:cNvPr>
            <p:cNvSpPr/>
            <p:nvPr/>
          </p:nvSpPr>
          <p:spPr>
            <a:xfrm rot="16200000">
              <a:off x="1008463" y="2272658"/>
              <a:ext cx="834851" cy="411230"/>
            </a:xfrm>
            <a:prstGeom prst="parallelogram">
              <a:avLst>
                <a:gd name="adj" fmla="val 44901"/>
              </a:avLst>
            </a:prstGeom>
            <a:pattFill prst="lgConfetti">
              <a:fgClr>
                <a:schemeClr val="bg2">
                  <a:lumMod val="25000"/>
                </a:schemeClr>
              </a:fgClr>
              <a:bgClr>
                <a:schemeClr val="bg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57" name="Rectangle 56">
              <a:extLst>
                <a:ext uri="{FF2B5EF4-FFF2-40B4-BE49-F238E27FC236}">
                  <a16:creationId xmlns:a16="http://schemas.microsoft.com/office/drawing/2014/main" id="{EEAE2792-C99F-4EA8-8170-30EC652D1564}"/>
                </a:ext>
              </a:extLst>
            </p:cNvPr>
            <p:cNvSpPr/>
            <p:nvPr/>
          </p:nvSpPr>
          <p:spPr>
            <a:xfrm>
              <a:off x="1567969" y="2248973"/>
              <a:ext cx="3108972" cy="646724"/>
            </a:xfrm>
            <a:prstGeom prst="rect">
              <a:avLst/>
            </a:prstGeom>
            <a:pattFill prst="lgConfetti">
              <a:fgClr>
                <a:schemeClr val="bg2">
                  <a:lumMod val="25000"/>
                </a:schemeClr>
              </a:fgClr>
              <a:bgClr>
                <a:srgbClr val="A2AFC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58" name="Rectangle 57">
              <a:extLst>
                <a:ext uri="{FF2B5EF4-FFF2-40B4-BE49-F238E27FC236}">
                  <a16:creationId xmlns:a16="http://schemas.microsoft.com/office/drawing/2014/main" id="{3B1E87E7-3E35-49A7-AE69-1DD346C87AFF}"/>
                </a:ext>
              </a:extLst>
            </p:cNvPr>
            <p:cNvSpPr/>
            <p:nvPr/>
          </p:nvSpPr>
          <p:spPr>
            <a:xfrm>
              <a:off x="1758778" y="2418072"/>
              <a:ext cx="3108972" cy="721295"/>
            </a:xfrm>
            <a:prstGeom prst="rect">
              <a:avLst/>
            </a:prstGeom>
            <a:gradFill>
              <a:gsLst>
                <a:gs pos="2000">
                  <a:srgbClr val="1B4C5B"/>
                </a:gs>
                <a:gs pos="51000">
                  <a:srgbClr val="26697E"/>
                </a:gs>
                <a:gs pos="100000">
                  <a:srgbClr val="2E99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800" b="1" dirty="0">
                  <a:latin typeface="DK Breakfast Burrito" panose="02000000000000000000" pitchFamily="50" charset="0"/>
                  <a:ea typeface="ChildsWish" panose="02000603000000000000" pitchFamily="2" charset="0"/>
                  <a:cs typeface="Angie Atore" panose="00000400000000000000" pitchFamily="2" charset="-79"/>
                </a:rPr>
                <a:t>ESTADO DEL ARTE</a:t>
              </a:r>
              <a:endParaRPr lang="es-MX" sz="4000" b="1" dirty="0">
                <a:latin typeface="DK Breakfast Burrito" panose="02000000000000000000" pitchFamily="50" charset="0"/>
                <a:ea typeface="ChildsWish" panose="02000603000000000000" pitchFamily="2" charset="0"/>
                <a:cs typeface="Angie Atore" panose="00000400000000000000" pitchFamily="2" charset="-79"/>
              </a:endParaRPr>
            </a:p>
          </p:txBody>
        </p:sp>
      </p:grpSp>
      <p:grpSp>
        <p:nvGrpSpPr>
          <p:cNvPr id="39" name="Group 38">
            <a:extLst>
              <a:ext uri="{FF2B5EF4-FFF2-40B4-BE49-F238E27FC236}">
                <a16:creationId xmlns:a16="http://schemas.microsoft.com/office/drawing/2014/main" id="{71C5396C-8E46-4CF8-B53F-FB9EBD690CEF}"/>
              </a:ext>
            </a:extLst>
          </p:cNvPr>
          <p:cNvGrpSpPr/>
          <p:nvPr/>
        </p:nvGrpSpPr>
        <p:grpSpPr>
          <a:xfrm>
            <a:off x="4933921" y="-961613"/>
            <a:ext cx="5460665" cy="3375631"/>
            <a:chOff x="1085902" y="53927"/>
            <a:chExt cx="6803890" cy="4205976"/>
          </a:xfrm>
        </p:grpSpPr>
        <p:sp>
          <p:nvSpPr>
            <p:cNvPr id="34" name="Flowchart: Card 33">
              <a:extLst>
                <a:ext uri="{FF2B5EF4-FFF2-40B4-BE49-F238E27FC236}">
                  <a16:creationId xmlns:a16="http://schemas.microsoft.com/office/drawing/2014/main" id="{C71AB453-F3AA-4D34-8719-6BACE1EB86AB}"/>
                </a:ext>
              </a:extLst>
            </p:cNvPr>
            <p:cNvSpPr/>
            <p:nvPr/>
          </p:nvSpPr>
          <p:spPr>
            <a:xfrm rot="10800000" flipH="1">
              <a:off x="2981106" y="2667949"/>
              <a:ext cx="4767720" cy="1591954"/>
            </a:xfrm>
            <a:prstGeom prst="flowChartPunchedCard">
              <a:avLst/>
            </a:prstGeom>
            <a:solidFill>
              <a:srgbClr val="0D6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800" dirty="0">
                <a:latin typeface="DK Breakfast Burrito" panose="02000000000000000000" pitchFamily="50" charset="0"/>
              </a:endParaRPr>
            </a:p>
          </p:txBody>
        </p:sp>
        <p:sp>
          <p:nvSpPr>
            <p:cNvPr id="17" name="Partial Circle 16">
              <a:extLst>
                <a:ext uri="{FF2B5EF4-FFF2-40B4-BE49-F238E27FC236}">
                  <a16:creationId xmlns:a16="http://schemas.microsoft.com/office/drawing/2014/main" id="{BC13EA40-E897-470E-9623-A89FDE01574F}"/>
                </a:ext>
              </a:extLst>
            </p:cNvPr>
            <p:cNvSpPr/>
            <p:nvPr/>
          </p:nvSpPr>
          <p:spPr>
            <a:xfrm>
              <a:off x="1085902" y="53927"/>
              <a:ext cx="3721636" cy="3721636"/>
            </a:xfrm>
            <a:prstGeom prst="pie">
              <a:avLst>
                <a:gd name="adj1" fmla="val 0"/>
                <a:gd name="adj2" fmla="val 5352390"/>
              </a:avLst>
            </a:prstGeom>
            <a:solidFill>
              <a:srgbClr val="2690B8"/>
            </a:solidFill>
            <a:ln>
              <a:noFill/>
            </a:ln>
            <a:effectLst>
              <a:outerShdw blurRad="3302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800">
                <a:solidFill>
                  <a:schemeClr val="tx1"/>
                </a:solidFill>
                <a:latin typeface="DK Breakfast Burrito" panose="02000000000000000000" pitchFamily="50" charset="0"/>
              </a:endParaRPr>
            </a:p>
          </p:txBody>
        </p:sp>
        <p:pic>
          <p:nvPicPr>
            <p:cNvPr id="37" name="Graphic 36" descr="Smart Phone">
              <a:extLst>
                <a:ext uri="{FF2B5EF4-FFF2-40B4-BE49-F238E27FC236}">
                  <a16:creationId xmlns:a16="http://schemas.microsoft.com/office/drawing/2014/main" id="{308C7011-C7B0-4DC4-AB04-7A460AFF09F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30295" y="1941972"/>
              <a:ext cx="1451954" cy="1451954"/>
            </a:xfrm>
            <a:prstGeom prst="rect">
              <a:avLst/>
            </a:prstGeom>
            <a:effectLst>
              <a:outerShdw blurRad="50800" dist="38100" dir="5400000" algn="t" rotWithShape="0">
                <a:prstClr val="black">
                  <a:alpha val="40000"/>
                </a:prstClr>
              </a:outerShdw>
            </a:effectLst>
          </p:spPr>
        </p:pic>
        <p:sp>
          <p:nvSpPr>
            <p:cNvPr id="38" name="TextBox 37">
              <a:extLst>
                <a:ext uri="{FF2B5EF4-FFF2-40B4-BE49-F238E27FC236}">
                  <a16:creationId xmlns:a16="http://schemas.microsoft.com/office/drawing/2014/main" id="{E900BB17-F16A-486D-B94F-1FFBFF501A85}"/>
                </a:ext>
              </a:extLst>
            </p:cNvPr>
            <p:cNvSpPr txBox="1"/>
            <p:nvPr/>
          </p:nvSpPr>
          <p:spPr>
            <a:xfrm>
              <a:off x="4278606" y="2998145"/>
              <a:ext cx="3611186" cy="1150452"/>
            </a:xfrm>
            <a:prstGeom prst="rect">
              <a:avLst/>
            </a:prstGeom>
            <a:noFill/>
          </p:spPr>
          <p:txBody>
            <a:bodyPr wrap="square" rtlCol="0">
              <a:spAutoFit/>
            </a:bodyPr>
            <a:lstStyle/>
            <a:p>
              <a:r>
                <a:rPr lang="es-MX" sz="5400" dirty="0" err="1">
                  <a:solidFill>
                    <a:schemeClr val="bg1"/>
                  </a:solidFill>
                  <a:latin typeface="DK Breakfast Burrito" panose="02000000000000000000" pitchFamily="50" charset="0"/>
                </a:rPr>
                <a:t>Know</a:t>
              </a:r>
              <a:r>
                <a:rPr lang="es-MX" sz="5400" dirty="0">
                  <a:solidFill>
                    <a:schemeClr val="bg1"/>
                  </a:solidFill>
                  <a:latin typeface="DK Breakfast Burrito" panose="02000000000000000000" pitchFamily="50" charset="0"/>
                </a:rPr>
                <a:t> </a:t>
              </a:r>
              <a:r>
                <a:rPr lang="es-MX" sz="5400" dirty="0" err="1">
                  <a:solidFill>
                    <a:schemeClr val="bg1"/>
                  </a:solidFill>
                  <a:latin typeface="DK Breakfast Burrito" panose="02000000000000000000" pitchFamily="50" charset="0"/>
                </a:rPr>
                <a:t>Bullyng</a:t>
              </a:r>
              <a:endParaRPr lang="es-MX" sz="5400" dirty="0">
                <a:solidFill>
                  <a:schemeClr val="bg1"/>
                </a:solidFill>
                <a:latin typeface="DK Breakfast Burrito" panose="02000000000000000000" pitchFamily="50" charset="0"/>
              </a:endParaRPr>
            </a:p>
          </p:txBody>
        </p:sp>
      </p:grpSp>
      <p:grpSp>
        <p:nvGrpSpPr>
          <p:cNvPr id="69" name="Group 68">
            <a:extLst>
              <a:ext uri="{FF2B5EF4-FFF2-40B4-BE49-F238E27FC236}">
                <a16:creationId xmlns:a16="http://schemas.microsoft.com/office/drawing/2014/main" id="{1BB6BB7B-B4CB-4906-B16F-484D2F257A95}"/>
              </a:ext>
            </a:extLst>
          </p:cNvPr>
          <p:cNvGrpSpPr/>
          <p:nvPr/>
        </p:nvGrpSpPr>
        <p:grpSpPr>
          <a:xfrm>
            <a:off x="2525817" y="1079718"/>
            <a:ext cx="5543160" cy="3421400"/>
            <a:chOff x="1085902" y="53927"/>
            <a:chExt cx="6906679" cy="4263004"/>
          </a:xfrm>
        </p:grpSpPr>
        <p:sp>
          <p:nvSpPr>
            <p:cNvPr id="70" name="Flowchart: Card 69">
              <a:extLst>
                <a:ext uri="{FF2B5EF4-FFF2-40B4-BE49-F238E27FC236}">
                  <a16:creationId xmlns:a16="http://schemas.microsoft.com/office/drawing/2014/main" id="{099D22CE-BFB7-4E7D-8FFE-A51D0A0AA202}"/>
                </a:ext>
              </a:extLst>
            </p:cNvPr>
            <p:cNvSpPr/>
            <p:nvPr/>
          </p:nvSpPr>
          <p:spPr>
            <a:xfrm rot="10800000" flipH="1">
              <a:off x="2981106" y="2667949"/>
              <a:ext cx="4767720" cy="1591954"/>
            </a:xfrm>
            <a:prstGeom prst="flowChartPunchedCard">
              <a:avLst/>
            </a:prstGeom>
            <a:solidFill>
              <a:srgbClr val="7E2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800" dirty="0">
                <a:latin typeface="DK Breakfast Burrito" panose="02000000000000000000" pitchFamily="50" charset="0"/>
              </a:endParaRPr>
            </a:p>
          </p:txBody>
        </p:sp>
        <p:sp>
          <p:nvSpPr>
            <p:cNvPr id="71" name="Partial Circle 70">
              <a:extLst>
                <a:ext uri="{FF2B5EF4-FFF2-40B4-BE49-F238E27FC236}">
                  <a16:creationId xmlns:a16="http://schemas.microsoft.com/office/drawing/2014/main" id="{2143B677-3226-4A5A-A5F3-6AD54793D283}"/>
                </a:ext>
              </a:extLst>
            </p:cNvPr>
            <p:cNvSpPr/>
            <p:nvPr/>
          </p:nvSpPr>
          <p:spPr>
            <a:xfrm>
              <a:off x="1085902" y="53927"/>
              <a:ext cx="3721636" cy="3721636"/>
            </a:xfrm>
            <a:prstGeom prst="pie">
              <a:avLst>
                <a:gd name="adj1" fmla="val 0"/>
                <a:gd name="adj2" fmla="val 5352390"/>
              </a:avLst>
            </a:prstGeom>
            <a:solidFill>
              <a:srgbClr val="9B4697"/>
            </a:solidFill>
            <a:ln>
              <a:noFill/>
            </a:ln>
            <a:effectLst>
              <a:outerShdw blurRad="3302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800" dirty="0">
                <a:solidFill>
                  <a:schemeClr val="tx1"/>
                </a:solidFill>
                <a:latin typeface="DK Breakfast Burrito" panose="02000000000000000000" pitchFamily="50" charset="0"/>
              </a:endParaRPr>
            </a:p>
          </p:txBody>
        </p:sp>
        <p:pic>
          <p:nvPicPr>
            <p:cNvPr id="73" name="Graphic 72" descr="Group">
              <a:extLst>
                <a:ext uri="{FF2B5EF4-FFF2-40B4-BE49-F238E27FC236}">
                  <a16:creationId xmlns:a16="http://schemas.microsoft.com/office/drawing/2014/main" id="{4CB0072A-7BB4-4817-8321-EEFA82A3D57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13034" y="1884945"/>
              <a:ext cx="1451954" cy="1451954"/>
            </a:xfrm>
            <a:prstGeom prst="rect">
              <a:avLst/>
            </a:prstGeom>
            <a:effectLst>
              <a:outerShdw blurRad="50800" dist="38100" dir="5400000" algn="t" rotWithShape="0">
                <a:prstClr val="black">
                  <a:alpha val="40000"/>
                </a:prstClr>
              </a:outerShdw>
            </a:effectLst>
          </p:spPr>
        </p:pic>
        <p:sp>
          <p:nvSpPr>
            <p:cNvPr id="74" name="TextBox 73">
              <a:extLst>
                <a:ext uri="{FF2B5EF4-FFF2-40B4-BE49-F238E27FC236}">
                  <a16:creationId xmlns:a16="http://schemas.microsoft.com/office/drawing/2014/main" id="{416C1AF3-E280-4379-98C9-D4790EC6DB71}"/>
                </a:ext>
              </a:extLst>
            </p:cNvPr>
            <p:cNvSpPr txBox="1"/>
            <p:nvPr/>
          </p:nvSpPr>
          <p:spPr>
            <a:xfrm>
              <a:off x="4199577" y="2667949"/>
              <a:ext cx="3793004" cy="1648982"/>
            </a:xfrm>
            <a:prstGeom prst="rect">
              <a:avLst/>
            </a:prstGeom>
            <a:noFill/>
          </p:spPr>
          <p:txBody>
            <a:bodyPr wrap="square" rtlCol="0">
              <a:spAutoFit/>
            </a:bodyPr>
            <a:lstStyle/>
            <a:p>
              <a:pPr algn="ctr"/>
              <a:r>
                <a:rPr lang="es-MX" sz="4000" dirty="0">
                  <a:solidFill>
                    <a:schemeClr val="bg1"/>
                  </a:solidFill>
                  <a:latin typeface="DK Breakfast Burrito" panose="02000000000000000000" pitchFamily="50" charset="0"/>
                </a:rPr>
                <a:t>Escuela libre de acoso</a:t>
              </a:r>
            </a:p>
          </p:txBody>
        </p:sp>
      </p:grpSp>
      <p:grpSp>
        <p:nvGrpSpPr>
          <p:cNvPr id="75" name="Group 74">
            <a:extLst>
              <a:ext uri="{FF2B5EF4-FFF2-40B4-BE49-F238E27FC236}">
                <a16:creationId xmlns:a16="http://schemas.microsoft.com/office/drawing/2014/main" id="{FB1501F0-3746-49B9-88FA-B8C411A7F617}"/>
              </a:ext>
            </a:extLst>
          </p:cNvPr>
          <p:cNvGrpSpPr/>
          <p:nvPr/>
        </p:nvGrpSpPr>
        <p:grpSpPr>
          <a:xfrm>
            <a:off x="167617" y="2924217"/>
            <a:ext cx="5329329" cy="3399551"/>
            <a:chOff x="1108577" y="46325"/>
            <a:chExt cx="6640249" cy="4235778"/>
          </a:xfrm>
        </p:grpSpPr>
        <p:sp>
          <p:nvSpPr>
            <p:cNvPr id="76" name="Flowchart: Card 75">
              <a:extLst>
                <a:ext uri="{FF2B5EF4-FFF2-40B4-BE49-F238E27FC236}">
                  <a16:creationId xmlns:a16="http://schemas.microsoft.com/office/drawing/2014/main" id="{9AC4A7AD-46EB-4DC3-901A-83E5F9F3DE55}"/>
                </a:ext>
              </a:extLst>
            </p:cNvPr>
            <p:cNvSpPr/>
            <p:nvPr/>
          </p:nvSpPr>
          <p:spPr>
            <a:xfrm rot="10800000" flipH="1">
              <a:off x="2981106" y="2667949"/>
              <a:ext cx="4767720" cy="1591954"/>
            </a:xfrm>
            <a:prstGeom prst="flowChartPunchedCard">
              <a:avLst/>
            </a:prstGeom>
            <a:solidFill>
              <a:srgbClr val="D08D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800" dirty="0">
                <a:latin typeface="DK Breakfast Burrito" panose="02000000000000000000" pitchFamily="50" charset="0"/>
              </a:endParaRPr>
            </a:p>
          </p:txBody>
        </p:sp>
        <p:sp>
          <p:nvSpPr>
            <p:cNvPr id="77" name="Partial Circle 76">
              <a:extLst>
                <a:ext uri="{FF2B5EF4-FFF2-40B4-BE49-F238E27FC236}">
                  <a16:creationId xmlns:a16="http://schemas.microsoft.com/office/drawing/2014/main" id="{07FDA60D-2BD2-484B-A9C7-2AD5C2E43F13}"/>
                </a:ext>
              </a:extLst>
            </p:cNvPr>
            <p:cNvSpPr/>
            <p:nvPr/>
          </p:nvSpPr>
          <p:spPr>
            <a:xfrm>
              <a:off x="1108577" y="46325"/>
              <a:ext cx="3721636" cy="3721635"/>
            </a:xfrm>
            <a:prstGeom prst="pie">
              <a:avLst>
                <a:gd name="adj1" fmla="val 0"/>
                <a:gd name="adj2" fmla="val 5352390"/>
              </a:avLst>
            </a:prstGeom>
            <a:solidFill>
              <a:srgbClr val="EAAA24"/>
            </a:solidFill>
            <a:ln>
              <a:noFill/>
            </a:ln>
            <a:effectLst>
              <a:outerShdw blurRad="3302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800" dirty="0">
                <a:solidFill>
                  <a:schemeClr val="tx1"/>
                </a:solidFill>
                <a:latin typeface="DK Breakfast Burrito" panose="02000000000000000000" pitchFamily="50" charset="0"/>
              </a:endParaRPr>
            </a:p>
          </p:txBody>
        </p:sp>
        <p:pic>
          <p:nvPicPr>
            <p:cNvPr id="78" name="Graphic 77" descr="Smart Phone">
              <a:extLst>
                <a:ext uri="{FF2B5EF4-FFF2-40B4-BE49-F238E27FC236}">
                  <a16:creationId xmlns:a16="http://schemas.microsoft.com/office/drawing/2014/main" id="{980D0891-7FB1-4EB3-A853-526AB575FCD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30295" y="1941972"/>
              <a:ext cx="1451954" cy="1451954"/>
            </a:xfrm>
            <a:prstGeom prst="rect">
              <a:avLst/>
            </a:prstGeom>
            <a:effectLst>
              <a:outerShdw blurRad="50800" dist="38100" dir="5400000" algn="t" rotWithShape="0">
                <a:prstClr val="black">
                  <a:alpha val="40000"/>
                </a:prstClr>
              </a:outerShdw>
            </a:effectLst>
          </p:spPr>
        </p:pic>
        <p:sp>
          <p:nvSpPr>
            <p:cNvPr id="79" name="TextBox 78">
              <a:extLst>
                <a:ext uri="{FF2B5EF4-FFF2-40B4-BE49-F238E27FC236}">
                  <a16:creationId xmlns:a16="http://schemas.microsoft.com/office/drawing/2014/main" id="{789231E2-4856-4EEE-9EA4-4335CA16B129}"/>
                </a:ext>
              </a:extLst>
            </p:cNvPr>
            <p:cNvSpPr txBox="1"/>
            <p:nvPr/>
          </p:nvSpPr>
          <p:spPr>
            <a:xfrm>
              <a:off x="4779107" y="2633122"/>
              <a:ext cx="2607284" cy="1648981"/>
            </a:xfrm>
            <a:prstGeom prst="rect">
              <a:avLst/>
            </a:prstGeom>
            <a:noFill/>
          </p:spPr>
          <p:txBody>
            <a:bodyPr wrap="square" rtlCol="0">
              <a:spAutoFit/>
            </a:bodyPr>
            <a:lstStyle/>
            <a:p>
              <a:pPr algn="ctr"/>
              <a:r>
                <a:rPr lang="es-MX" sz="8000" dirty="0">
                  <a:solidFill>
                    <a:schemeClr val="bg1"/>
                  </a:solidFill>
                  <a:latin typeface="DK Breakfast Burrito" panose="02000000000000000000" pitchFamily="50" charset="0"/>
                </a:rPr>
                <a:t>Stop !t</a:t>
              </a:r>
            </a:p>
          </p:txBody>
        </p:sp>
      </p:grpSp>
    </p:spTree>
    <p:extLst>
      <p:ext uri="{BB962C8B-B14F-4D97-AF65-F5344CB8AC3E}">
        <p14:creationId xmlns:p14="http://schemas.microsoft.com/office/powerpoint/2010/main" val="2347185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1A35"/>
        </a:solidFill>
        <a:effectLst/>
      </p:bgPr>
    </p:bg>
    <p:spTree>
      <p:nvGrpSpPr>
        <p:cNvPr id="1" name=""/>
        <p:cNvGrpSpPr/>
        <p:nvPr/>
      </p:nvGrpSpPr>
      <p:grpSpPr>
        <a:xfrm>
          <a:off x="0" y="0"/>
          <a:ext cx="0" cy="0"/>
          <a:chOff x="0" y="0"/>
          <a:chExt cx="0" cy="0"/>
        </a:xfrm>
      </p:grpSpPr>
      <p:grpSp>
        <p:nvGrpSpPr>
          <p:cNvPr id="4" name="Grupo 86">
            <a:extLst>
              <a:ext uri="{FF2B5EF4-FFF2-40B4-BE49-F238E27FC236}">
                <a16:creationId xmlns:a16="http://schemas.microsoft.com/office/drawing/2014/main" id="{046C33D4-7774-43D7-86E7-5D578D510E36}"/>
              </a:ext>
            </a:extLst>
          </p:cNvPr>
          <p:cNvGrpSpPr/>
          <p:nvPr/>
        </p:nvGrpSpPr>
        <p:grpSpPr>
          <a:xfrm>
            <a:off x="0" y="-13375"/>
            <a:ext cx="12192000" cy="6858000"/>
            <a:chOff x="0" y="0"/>
            <a:chExt cx="12192000" cy="6858000"/>
          </a:xfrm>
        </p:grpSpPr>
        <p:sp>
          <p:nvSpPr>
            <p:cNvPr id="5" name="Rectángulo: esquinas redondeadas 12">
              <a:extLst>
                <a:ext uri="{FF2B5EF4-FFF2-40B4-BE49-F238E27FC236}">
                  <a16:creationId xmlns:a16="http://schemas.microsoft.com/office/drawing/2014/main" id="{AA864F84-4612-4072-8CC5-7ED2F2A3B7EE}"/>
                </a:ext>
              </a:extLst>
            </p:cNvPr>
            <p:cNvSpPr/>
            <p:nvPr/>
          </p:nvSpPr>
          <p:spPr>
            <a:xfrm>
              <a:off x="0" y="0"/>
              <a:ext cx="12192000" cy="6858000"/>
            </a:xfrm>
            <a:prstGeom prst="roundRect">
              <a:avLst>
                <a:gd name="adj" fmla="val 8257"/>
              </a:avLst>
            </a:prstGeom>
            <a:solidFill>
              <a:srgbClr val="14AC79"/>
            </a:solidFill>
            <a:ln>
              <a:noFill/>
            </a:ln>
            <a:scene3d>
              <a:camera prst="orthographicFront"/>
              <a:lightRig rig="threePt" dir="t"/>
            </a:scene3d>
            <a:sp3d prstMaterial="metal">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esquinas redondeadas 74">
              <a:extLst>
                <a:ext uri="{FF2B5EF4-FFF2-40B4-BE49-F238E27FC236}">
                  <a16:creationId xmlns:a16="http://schemas.microsoft.com/office/drawing/2014/main" id="{B5712B76-B639-47B9-AE8A-471D6E75C821}"/>
                </a:ext>
              </a:extLst>
            </p:cNvPr>
            <p:cNvSpPr/>
            <p:nvPr/>
          </p:nvSpPr>
          <p:spPr>
            <a:xfrm>
              <a:off x="85380" y="90000"/>
              <a:ext cx="12013200" cy="6678000"/>
            </a:xfrm>
            <a:prstGeom prst="roundRect">
              <a:avLst>
                <a:gd name="adj" fmla="val 825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Rectángulo: esquinas redondeadas 75">
              <a:extLst>
                <a:ext uri="{FF2B5EF4-FFF2-40B4-BE49-F238E27FC236}">
                  <a16:creationId xmlns:a16="http://schemas.microsoft.com/office/drawing/2014/main" id="{578844BF-2A98-434F-B029-92B066CE2D69}"/>
                </a:ext>
              </a:extLst>
            </p:cNvPr>
            <p:cNvSpPr/>
            <p:nvPr/>
          </p:nvSpPr>
          <p:spPr>
            <a:xfrm>
              <a:off x="721073" y="180000"/>
              <a:ext cx="10753200" cy="6498000"/>
            </a:xfrm>
            <a:prstGeom prst="roundRect">
              <a:avLst>
                <a:gd name="adj" fmla="val 0"/>
              </a:avLst>
            </a:prstGeom>
            <a:solidFill>
              <a:srgbClr val="00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Rectángulo: esquinas redondeadas 17">
              <a:extLst>
                <a:ext uri="{FF2B5EF4-FFF2-40B4-BE49-F238E27FC236}">
                  <a16:creationId xmlns:a16="http://schemas.microsoft.com/office/drawing/2014/main" id="{E6A040D6-4E20-427B-B6D8-55651DC23BFA}"/>
                </a:ext>
              </a:extLst>
            </p:cNvPr>
            <p:cNvSpPr/>
            <p:nvPr/>
          </p:nvSpPr>
          <p:spPr>
            <a:xfrm>
              <a:off x="285407" y="1989000"/>
              <a:ext cx="235639" cy="2880000"/>
            </a:xfrm>
            <a:prstGeom prst="roundRect">
              <a:avLst>
                <a:gd name="adj" fmla="val 50000"/>
              </a:avLst>
            </a:prstGeom>
            <a:pattFill prst="openDmnd">
              <a:fgClr>
                <a:schemeClr val="tx1">
                  <a:lumMod val="95000"/>
                  <a:lumOff val="5000"/>
                </a:schemeClr>
              </a:fgClr>
              <a:bgClr>
                <a:schemeClr val="bg2">
                  <a:lumMod val="25000"/>
                </a:schemeClr>
              </a:bgClr>
            </a:pattFill>
            <a:ln>
              <a:solidFill>
                <a:schemeClr val="tx1"/>
              </a:solidFill>
            </a:ln>
            <a:effectLst>
              <a:innerShdw blurRad="114300" dist="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Elipse 76">
              <a:extLst>
                <a:ext uri="{FF2B5EF4-FFF2-40B4-BE49-F238E27FC236}">
                  <a16:creationId xmlns:a16="http://schemas.microsoft.com/office/drawing/2014/main" id="{8534307E-F83F-43AD-973D-6A391A86AC2A}"/>
                </a:ext>
              </a:extLst>
            </p:cNvPr>
            <p:cNvSpPr/>
            <p:nvPr/>
          </p:nvSpPr>
          <p:spPr>
            <a:xfrm>
              <a:off x="277226" y="769500"/>
              <a:ext cx="252000" cy="2520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Elipse 21">
              <a:extLst>
                <a:ext uri="{FF2B5EF4-FFF2-40B4-BE49-F238E27FC236}">
                  <a16:creationId xmlns:a16="http://schemas.microsoft.com/office/drawing/2014/main" id="{10013391-AF14-4F58-A90B-D138E6E5DEA1}"/>
                </a:ext>
              </a:extLst>
            </p:cNvPr>
            <p:cNvSpPr/>
            <p:nvPr/>
          </p:nvSpPr>
          <p:spPr>
            <a:xfrm>
              <a:off x="368765" y="859500"/>
              <a:ext cx="72000" cy="72000"/>
            </a:xfrm>
            <a:prstGeom prst="ellipse">
              <a:avLst/>
            </a:prstGeom>
            <a:gradFill flip="none" rotWithShape="1">
              <a:gsLst>
                <a:gs pos="34000">
                  <a:srgbClr val="7030A0"/>
                </a:gs>
                <a:gs pos="85000">
                  <a:srgbClr val="FF0000"/>
                </a:gs>
                <a:gs pos="8000">
                  <a:schemeClr val="accent5"/>
                </a:gs>
                <a:gs pos="55000">
                  <a:srgbClr val="BB0D9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Rectángulo: esquinas redondeadas 23">
              <a:hlinkClick r:id="rId2" action="ppaction://hlinksldjump"/>
              <a:extLst>
                <a:ext uri="{FF2B5EF4-FFF2-40B4-BE49-F238E27FC236}">
                  <a16:creationId xmlns:a16="http://schemas.microsoft.com/office/drawing/2014/main" id="{358D9D59-B699-439E-BC6C-DF3F415A88CF}"/>
                </a:ext>
              </a:extLst>
            </p:cNvPr>
            <p:cNvSpPr/>
            <p:nvPr/>
          </p:nvSpPr>
          <p:spPr>
            <a:xfrm>
              <a:off x="11606426" y="3249000"/>
              <a:ext cx="360000" cy="360000"/>
            </a:xfrm>
            <a:prstGeom prst="roundRect">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Triángulo isósceles 82">
              <a:hlinkClick r:id="rId3" action="ppaction://hlinksldjump"/>
              <a:extLst>
                <a:ext uri="{FF2B5EF4-FFF2-40B4-BE49-F238E27FC236}">
                  <a16:creationId xmlns:a16="http://schemas.microsoft.com/office/drawing/2014/main" id="{CC6C7F7B-5AE6-4874-9E16-8613FD97E6EE}"/>
                </a:ext>
              </a:extLst>
            </p:cNvPr>
            <p:cNvSpPr/>
            <p:nvPr/>
          </p:nvSpPr>
          <p:spPr>
            <a:xfrm flipV="1">
              <a:off x="11605290" y="5020892"/>
              <a:ext cx="360000" cy="360000"/>
            </a:xfrm>
            <a:prstGeom prst="triangl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3" name="Grupo 85">
              <a:extLst>
                <a:ext uri="{FF2B5EF4-FFF2-40B4-BE49-F238E27FC236}">
                  <a16:creationId xmlns:a16="http://schemas.microsoft.com/office/drawing/2014/main" id="{75A76253-A0C1-4FAE-9317-5F1A5F308BCE}"/>
                </a:ext>
              </a:extLst>
            </p:cNvPr>
            <p:cNvGrpSpPr/>
            <p:nvPr/>
          </p:nvGrpSpPr>
          <p:grpSpPr>
            <a:xfrm>
              <a:off x="11651050" y="1387108"/>
              <a:ext cx="263858" cy="450000"/>
              <a:chOff x="10620654" y="1322776"/>
              <a:chExt cx="263858" cy="450000"/>
            </a:xfrm>
          </p:grpSpPr>
          <p:sp>
            <p:nvSpPr>
              <p:cNvPr id="14" name="Rectángulo 83">
                <a:hlinkClick r:id="rId3" action="ppaction://hlinksldjump"/>
                <a:extLst>
                  <a:ext uri="{FF2B5EF4-FFF2-40B4-BE49-F238E27FC236}">
                    <a16:creationId xmlns:a16="http://schemas.microsoft.com/office/drawing/2014/main" id="{BBA839DE-A195-4D0C-9568-686633670519}"/>
                  </a:ext>
                </a:extLst>
              </p:cNvPr>
              <p:cNvSpPr/>
              <p:nvPr/>
            </p:nvSpPr>
            <p:spPr>
              <a:xfrm>
                <a:off x="10620654" y="132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15" name="Rectángulo 84">
                <a:hlinkClick r:id="rId3" action="ppaction://hlinksldjump"/>
                <a:extLst>
                  <a:ext uri="{FF2B5EF4-FFF2-40B4-BE49-F238E27FC236}">
                    <a16:creationId xmlns:a16="http://schemas.microsoft.com/office/drawing/2014/main" id="{E2CE3146-3883-40D1-B073-7B750B331873}"/>
                  </a:ext>
                </a:extLst>
              </p:cNvPr>
              <p:cNvSpPr/>
              <p:nvPr/>
            </p:nvSpPr>
            <p:spPr>
              <a:xfrm>
                <a:off x="10704512" y="141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grpSp>
      </p:grpSp>
      <p:sp>
        <p:nvSpPr>
          <p:cNvPr id="35" name="Rectangle 34">
            <a:extLst>
              <a:ext uri="{FF2B5EF4-FFF2-40B4-BE49-F238E27FC236}">
                <a16:creationId xmlns:a16="http://schemas.microsoft.com/office/drawing/2014/main" id="{DB21BAEB-0A5A-4CE3-84A5-6E298F50B32A}"/>
              </a:ext>
            </a:extLst>
          </p:cNvPr>
          <p:cNvSpPr/>
          <p:nvPr/>
        </p:nvSpPr>
        <p:spPr>
          <a:xfrm rot="16200000">
            <a:off x="5440772" y="-4554067"/>
            <a:ext cx="1302415" cy="10753201"/>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367510 w 781527"/>
              <a:gd name="connsiteY0" fmla="*/ 0 h 10753201"/>
              <a:gd name="connsiteX1" fmla="*/ 781527 w 781527"/>
              <a:gd name="connsiteY1" fmla="*/ 0 h 10753201"/>
              <a:gd name="connsiteX2" fmla="*/ 781527 w 781527"/>
              <a:gd name="connsiteY2" fmla="*/ 10753201 h 10753201"/>
              <a:gd name="connsiteX3" fmla="*/ 367510 w 781527"/>
              <a:gd name="connsiteY3" fmla="*/ 10753201 h 10753201"/>
              <a:gd name="connsiteX4" fmla="*/ 55 w 781527"/>
              <a:gd name="connsiteY4" fmla="*/ 771860 h 10753201"/>
              <a:gd name="connsiteX5" fmla="*/ 367510 w 781527"/>
              <a:gd name="connsiteY5" fmla="*/ 0 h 10753201"/>
              <a:gd name="connsiteX0" fmla="*/ 368308 w 782325"/>
              <a:gd name="connsiteY0" fmla="*/ 0 h 10753201"/>
              <a:gd name="connsiteX1" fmla="*/ 782325 w 782325"/>
              <a:gd name="connsiteY1" fmla="*/ 0 h 10753201"/>
              <a:gd name="connsiteX2" fmla="*/ 782325 w 782325"/>
              <a:gd name="connsiteY2" fmla="*/ 10753201 h 10753201"/>
              <a:gd name="connsiteX3" fmla="*/ 368308 w 782325"/>
              <a:gd name="connsiteY3" fmla="*/ 10753201 h 10753201"/>
              <a:gd name="connsiteX4" fmla="*/ 649782 w 782325"/>
              <a:gd name="connsiteY4" fmla="*/ 3544557 h 10753201"/>
              <a:gd name="connsiteX5" fmla="*/ 853 w 782325"/>
              <a:gd name="connsiteY5" fmla="*/ 771860 h 10753201"/>
              <a:gd name="connsiteX6" fmla="*/ 368308 w 782325"/>
              <a:gd name="connsiteY6" fmla="*/ 0 h 10753201"/>
              <a:gd name="connsiteX0" fmla="*/ 368289 w 782306"/>
              <a:gd name="connsiteY0" fmla="*/ 0 h 10753201"/>
              <a:gd name="connsiteX1" fmla="*/ 782306 w 782306"/>
              <a:gd name="connsiteY1" fmla="*/ 0 h 10753201"/>
              <a:gd name="connsiteX2" fmla="*/ 782306 w 782306"/>
              <a:gd name="connsiteY2" fmla="*/ 10753201 h 10753201"/>
              <a:gd name="connsiteX3" fmla="*/ 368289 w 782306"/>
              <a:gd name="connsiteY3" fmla="*/ 10753201 h 10753201"/>
              <a:gd name="connsiteX4" fmla="*/ 664512 w 782306"/>
              <a:gd name="connsiteY4" fmla="*/ 8131305 h 10753201"/>
              <a:gd name="connsiteX5" fmla="*/ 834 w 782306"/>
              <a:gd name="connsiteY5" fmla="*/ 771860 h 10753201"/>
              <a:gd name="connsiteX6" fmla="*/ 368289 w 782306"/>
              <a:gd name="connsiteY6" fmla="*/ 0 h 10753201"/>
              <a:gd name="connsiteX0" fmla="*/ 888398 w 1302415"/>
              <a:gd name="connsiteY0" fmla="*/ 0 h 10753201"/>
              <a:gd name="connsiteX1" fmla="*/ 1302415 w 1302415"/>
              <a:gd name="connsiteY1" fmla="*/ 0 h 10753201"/>
              <a:gd name="connsiteX2" fmla="*/ 1302415 w 1302415"/>
              <a:gd name="connsiteY2" fmla="*/ 10753201 h 10753201"/>
              <a:gd name="connsiteX3" fmla="*/ 888398 w 1302415"/>
              <a:gd name="connsiteY3" fmla="*/ 10753201 h 10753201"/>
              <a:gd name="connsiteX4" fmla="*/ 4750 w 1302415"/>
              <a:gd name="connsiteY4" fmla="*/ 8470521 h 10753201"/>
              <a:gd name="connsiteX5" fmla="*/ 520943 w 1302415"/>
              <a:gd name="connsiteY5" fmla="*/ 771860 h 10753201"/>
              <a:gd name="connsiteX6" fmla="*/ 888398 w 1302415"/>
              <a:gd name="connsiteY6" fmla="*/ 0 h 1075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2415" h="10753201">
                <a:moveTo>
                  <a:pt x="888398" y="0"/>
                </a:moveTo>
                <a:lnTo>
                  <a:pt x="1302415" y="0"/>
                </a:lnTo>
                <a:lnTo>
                  <a:pt x="1302415" y="10753201"/>
                </a:lnTo>
                <a:lnTo>
                  <a:pt x="888398" y="10753201"/>
                </a:lnTo>
                <a:cubicBezTo>
                  <a:pt x="792565" y="9935218"/>
                  <a:pt x="65993" y="10134078"/>
                  <a:pt x="4750" y="8470521"/>
                </a:cubicBezTo>
                <a:cubicBezTo>
                  <a:pt x="-56492" y="6806964"/>
                  <a:pt x="494113" y="1746078"/>
                  <a:pt x="520943" y="771860"/>
                </a:cubicBezTo>
                <a:lnTo>
                  <a:pt x="888398" y="0"/>
                </a:lnTo>
                <a:close/>
              </a:path>
            </a:pathLst>
          </a:custGeom>
          <a:blipFill dpi="0" rotWithShape="1">
            <a:blip r:embed="rId4"/>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2" name="Group 1">
            <a:extLst>
              <a:ext uri="{FF2B5EF4-FFF2-40B4-BE49-F238E27FC236}">
                <a16:creationId xmlns:a16="http://schemas.microsoft.com/office/drawing/2014/main" id="{349539E2-C3CC-465E-BAE9-F9E8DFDA39CE}"/>
              </a:ext>
            </a:extLst>
          </p:cNvPr>
          <p:cNvGrpSpPr/>
          <p:nvPr/>
        </p:nvGrpSpPr>
        <p:grpSpPr>
          <a:xfrm>
            <a:off x="721072" y="293740"/>
            <a:ext cx="3894408" cy="1078520"/>
            <a:chOff x="1220274" y="2060847"/>
            <a:chExt cx="3647476" cy="1078520"/>
          </a:xfrm>
        </p:grpSpPr>
        <p:sp>
          <p:nvSpPr>
            <p:cNvPr id="59" name="Parallelogram 38">
              <a:extLst>
                <a:ext uri="{FF2B5EF4-FFF2-40B4-BE49-F238E27FC236}">
                  <a16:creationId xmlns:a16="http://schemas.microsoft.com/office/drawing/2014/main" id="{910D4268-AD34-4163-AB6F-8FBABDDB6393}"/>
                </a:ext>
              </a:extLst>
            </p:cNvPr>
            <p:cNvSpPr/>
            <p:nvPr/>
          </p:nvSpPr>
          <p:spPr>
            <a:xfrm rot="16200000">
              <a:off x="1008463" y="2272658"/>
              <a:ext cx="834851" cy="411230"/>
            </a:xfrm>
            <a:prstGeom prst="parallelogram">
              <a:avLst>
                <a:gd name="adj" fmla="val 44901"/>
              </a:avLst>
            </a:prstGeom>
            <a:pattFill prst="lgConfetti">
              <a:fgClr>
                <a:schemeClr val="bg2">
                  <a:lumMod val="25000"/>
                </a:schemeClr>
              </a:fgClr>
              <a:bgClr>
                <a:schemeClr val="bg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57" name="Rectangle 56">
              <a:extLst>
                <a:ext uri="{FF2B5EF4-FFF2-40B4-BE49-F238E27FC236}">
                  <a16:creationId xmlns:a16="http://schemas.microsoft.com/office/drawing/2014/main" id="{EEAE2792-C99F-4EA8-8170-30EC652D1564}"/>
                </a:ext>
              </a:extLst>
            </p:cNvPr>
            <p:cNvSpPr/>
            <p:nvPr/>
          </p:nvSpPr>
          <p:spPr>
            <a:xfrm>
              <a:off x="1567969" y="2248973"/>
              <a:ext cx="3108972" cy="646724"/>
            </a:xfrm>
            <a:prstGeom prst="rect">
              <a:avLst/>
            </a:prstGeom>
            <a:pattFill prst="lgConfetti">
              <a:fgClr>
                <a:schemeClr val="bg2">
                  <a:lumMod val="25000"/>
                </a:schemeClr>
              </a:fgClr>
              <a:bgClr>
                <a:srgbClr val="A2AFC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58" name="Rectangle 57">
              <a:extLst>
                <a:ext uri="{FF2B5EF4-FFF2-40B4-BE49-F238E27FC236}">
                  <a16:creationId xmlns:a16="http://schemas.microsoft.com/office/drawing/2014/main" id="{3B1E87E7-3E35-49A7-AE69-1DD346C87AFF}"/>
                </a:ext>
              </a:extLst>
            </p:cNvPr>
            <p:cNvSpPr/>
            <p:nvPr/>
          </p:nvSpPr>
          <p:spPr>
            <a:xfrm>
              <a:off x="1758778" y="2418072"/>
              <a:ext cx="3108972" cy="721295"/>
            </a:xfrm>
            <a:prstGeom prst="rect">
              <a:avLst/>
            </a:prstGeom>
            <a:gradFill>
              <a:gsLst>
                <a:gs pos="2000">
                  <a:srgbClr val="1B4C5B"/>
                </a:gs>
                <a:gs pos="51000">
                  <a:srgbClr val="26697E"/>
                </a:gs>
                <a:gs pos="100000">
                  <a:srgbClr val="2E99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800" b="1" dirty="0">
                  <a:latin typeface="DK Breakfast Burrito" panose="02000000000000000000" pitchFamily="50" charset="0"/>
                  <a:ea typeface="ChildsWish" panose="02000603000000000000" pitchFamily="2" charset="0"/>
                  <a:cs typeface="Angie Atore" panose="00000400000000000000" pitchFamily="2" charset="-79"/>
                </a:rPr>
                <a:t>ACOSO ESCOLAR</a:t>
              </a:r>
              <a:endParaRPr lang="es-MX" sz="4000" b="1" dirty="0">
                <a:latin typeface="DK Breakfast Burrito" panose="02000000000000000000" pitchFamily="50" charset="0"/>
                <a:ea typeface="ChildsWish" panose="02000603000000000000" pitchFamily="2" charset="0"/>
                <a:cs typeface="Angie Atore" panose="00000400000000000000" pitchFamily="2" charset="-79"/>
              </a:endParaRPr>
            </a:p>
          </p:txBody>
        </p:sp>
      </p:grpSp>
      <p:sp>
        <p:nvSpPr>
          <p:cNvPr id="36" name="Rectangle 35">
            <a:extLst>
              <a:ext uri="{FF2B5EF4-FFF2-40B4-BE49-F238E27FC236}">
                <a16:creationId xmlns:a16="http://schemas.microsoft.com/office/drawing/2014/main" id="{E65D566B-0135-4AEA-B1B3-FE98CD638166}"/>
              </a:ext>
            </a:extLst>
          </p:cNvPr>
          <p:cNvSpPr/>
          <p:nvPr/>
        </p:nvSpPr>
        <p:spPr>
          <a:xfrm rot="5400000" flipV="1">
            <a:off x="5583180" y="779751"/>
            <a:ext cx="1017595" cy="10753201"/>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380180 w 794197"/>
              <a:gd name="connsiteY0" fmla="*/ 0 h 10753201"/>
              <a:gd name="connsiteX1" fmla="*/ 794197 w 794197"/>
              <a:gd name="connsiteY1" fmla="*/ 0 h 10753201"/>
              <a:gd name="connsiteX2" fmla="*/ 794197 w 794197"/>
              <a:gd name="connsiteY2" fmla="*/ 10753201 h 10753201"/>
              <a:gd name="connsiteX3" fmla="*/ 380180 w 794197"/>
              <a:gd name="connsiteY3" fmla="*/ 10753201 h 10753201"/>
              <a:gd name="connsiteX4" fmla="*/ 380180 w 794197"/>
              <a:gd name="connsiteY4" fmla="*/ 0 h 10753201"/>
              <a:gd name="connsiteX0" fmla="*/ 629264 w 1043281"/>
              <a:gd name="connsiteY0" fmla="*/ 0 h 10753201"/>
              <a:gd name="connsiteX1" fmla="*/ 1043281 w 1043281"/>
              <a:gd name="connsiteY1" fmla="*/ 0 h 10753201"/>
              <a:gd name="connsiteX2" fmla="*/ 1043281 w 1043281"/>
              <a:gd name="connsiteY2" fmla="*/ 10753201 h 10753201"/>
              <a:gd name="connsiteX3" fmla="*/ 629264 w 1043281"/>
              <a:gd name="connsiteY3" fmla="*/ 10753201 h 10753201"/>
              <a:gd name="connsiteX4" fmla="*/ 629264 w 1043281"/>
              <a:gd name="connsiteY4" fmla="*/ 0 h 10753201"/>
              <a:gd name="connsiteX0" fmla="*/ 1440449 w 1854466"/>
              <a:gd name="connsiteY0" fmla="*/ 0 h 10753201"/>
              <a:gd name="connsiteX1" fmla="*/ 1854466 w 1854466"/>
              <a:gd name="connsiteY1" fmla="*/ 0 h 10753201"/>
              <a:gd name="connsiteX2" fmla="*/ 1854466 w 1854466"/>
              <a:gd name="connsiteY2" fmla="*/ 10753201 h 10753201"/>
              <a:gd name="connsiteX3" fmla="*/ 1440449 w 1854466"/>
              <a:gd name="connsiteY3" fmla="*/ 10753201 h 10753201"/>
              <a:gd name="connsiteX4" fmla="*/ 1440449 w 1854466"/>
              <a:gd name="connsiteY4" fmla="*/ 0 h 10753201"/>
              <a:gd name="connsiteX0" fmla="*/ 1254289 w 1668306"/>
              <a:gd name="connsiteY0" fmla="*/ 0 h 10753201"/>
              <a:gd name="connsiteX1" fmla="*/ 1668306 w 1668306"/>
              <a:gd name="connsiteY1" fmla="*/ 0 h 10753201"/>
              <a:gd name="connsiteX2" fmla="*/ 1668306 w 1668306"/>
              <a:gd name="connsiteY2" fmla="*/ 10753201 h 10753201"/>
              <a:gd name="connsiteX3" fmla="*/ 1254289 w 1668306"/>
              <a:gd name="connsiteY3" fmla="*/ 10753201 h 10753201"/>
              <a:gd name="connsiteX4" fmla="*/ 0 w 1668306"/>
              <a:gd name="connsiteY4" fmla="*/ 8399124 h 10753201"/>
              <a:gd name="connsiteX5" fmla="*/ 1254289 w 1668306"/>
              <a:gd name="connsiteY5" fmla="*/ 0 h 10753201"/>
              <a:gd name="connsiteX0" fmla="*/ 1770686 w 2184703"/>
              <a:gd name="connsiteY0" fmla="*/ 0 h 10753201"/>
              <a:gd name="connsiteX1" fmla="*/ 2184703 w 2184703"/>
              <a:gd name="connsiteY1" fmla="*/ 0 h 10753201"/>
              <a:gd name="connsiteX2" fmla="*/ 2184703 w 2184703"/>
              <a:gd name="connsiteY2" fmla="*/ 10753201 h 10753201"/>
              <a:gd name="connsiteX3" fmla="*/ 1770686 w 2184703"/>
              <a:gd name="connsiteY3" fmla="*/ 10753201 h 10753201"/>
              <a:gd name="connsiteX4" fmla="*/ 516397 w 2184703"/>
              <a:gd name="connsiteY4" fmla="*/ 8399124 h 10753201"/>
              <a:gd name="connsiteX5" fmla="*/ 44370 w 2184703"/>
              <a:gd name="connsiteY5" fmla="*/ 2027821 h 10753201"/>
              <a:gd name="connsiteX6" fmla="*/ 1770686 w 2184703"/>
              <a:gd name="connsiteY6" fmla="*/ 0 h 10753201"/>
              <a:gd name="connsiteX0" fmla="*/ 1757212 w 2171229"/>
              <a:gd name="connsiteY0" fmla="*/ 0 h 10753201"/>
              <a:gd name="connsiteX1" fmla="*/ 2171229 w 2171229"/>
              <a:gd name="connsiteY1" fmla="*/ 0 h 10753201"/>
              <a:gd name="connsiteX2" fmla="*/ 2171229 w 2171229"/>
              <a:gd name="connsiteY2" fmla="*/ 10753201 h 10753201"/>
              <a:gd name="connsiteX3" fmla="*/ 1757212 w 2171229"/>
              <a:gd name="connsiteY3" fmla="*/ 10753201 h 10753201"/>
              <a:gd name="connsiteX4" fmla="*/ 502923 w 2171229"/>
              <a:gd name="connsiteY4" fmla="*/ 8399124 h 10753201"/>
              <a:gd name="connsiteX5" fmla="*/ 1509922 w 2171229"/>
              <a:gd name="connsiteY5" fmla="*/ 5036495 h 10753201"/>
              <a:gd name="connsiteX6" fmla="*/ 30896 w 2171229"/>
              <a:gd name="connsiteY6" fmla="*/ 2027821 h 10753201"/>
              <a:gd name="connsiteX7" fmla="*/ 1757212 w 2171229"/>
              <a:gd name="connsiteY7" fmla="*/ 0 h 1075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71229" h="10753201">
                <a:moveTo>
                  <a:pt x="1757212" y="0"/>
                </a:moveTo>
                <a:lnTo>
                  <a:pt x="2171229" y="0"/>
                </a:lnTo>
                <a:lnTo>
                  <a:pt x="2171229" y="10753201"/>
                </a:lnTo>
                <a:lnTo>
                  <a:pt x="1757212" y="10753201"/>
                </a:lnTo>
                <a:cubicBezTo>
                  <a:pt x="1678461" y="10682861"/>
                  <a:pt x="502923" y="10191324"/>
                  <a:pt x="502923" y="8399124"/>
                </a:cubicBezTo>
                <a:cubicBezTo>
                  <a:pt x="225694" y="7399636"/>
                  <a:pt x="1588593" y="6098379"/>
                  <a:pt x="1509922" y="5036495"/>
                </a:cubicBezTo>
                <a:cubicBezTo>
                  <a:pt x="1431251" y="3974611"/>
                  <a:pt x="-246334" y="2820533"/>
                  <a:pt x="30896" y="2027821"/>
                </a:cubicBezTo>
                <a:cubicBezTo>
                  <a:pt x="239944" y="627967"/>
                  <a:pt x="1599790" y="532157"/>
                  <a:pt x="1757212" y="0"/>
                </a:cubicBezTo>
                <a:close/>
              </a:path>
            </a:pathLst>
          </a:custGeom>
          <a:blipFill dpi="0" rotWithShape="1">
            <a:blip r:embed="rId4"/>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6" name="Picture 15">
            <a:extLst>
              <a:ext uri="{FF2B5EF4-FFF2-40B4-BE49-F238E27FC236}">
                <a16:creationId xmlns:a16="http://schemas.microsoft.com/office/drawing/2014/main" id="{EF2D3C19-FA14-4C70-B633-4FAD3EE713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3887" y="1519810"/>
            <a:ext cx="5028571" cy="2438095"/>
          </a:xfrm>
          <a:prstGeom prst="rect">
            <a:avLst/>
          </a:prstGeom>
        </p:spPr>
      </p:pic>
      <p:sp>
        <p:nvSpPr>
          <p:cNvPr id="26" name="Rectángulo 16">
            <a:extLst>
              <a:ext uri="{FF2B5EF4-FFF2-40B4-BE49-F238E27FC236}">
                <a16:creationId xmlns:a16="http://schemas.microsoft.com/office/drawing/2014/main" id="{6BEA4404-B886-4015-B486-D4904BC29956}"/>
              </a:ext>
            </a:extLst>
          </p:cNvPr>
          <p:cNvSpPr/>
          <p:nvPr/>
        </p:nvSpPr>
        <p:spPr>
          <a:xfrm>
            <a:off x="1407089" y="4151437"/>
            <a:ext cx="9369779" cy="1200329"/>
          </a:xfrm>
          <a:prstGeom prst="rect">
            <a:avLst/>
          </a:prstGeom>
        </p:spPr>
        <p:txBody>
          <a:bodyPr wrap="square">
            <a:spAutoFit/>
          </a:bodyPr>
          <a:lstStyle/>
          <a:p>
            <a:pPr algn="ctr"/>
            <a:r>
              <a:rPr lang="es-MX" sz="2400" dirty="0">
                <a:solidFill>
                  <a:schemeClr val="bg1"/>
                </a:solidFill>
                <a:latin typeface="Century Gothic" panose="020B0502020202020204" pitchFamily="34" charset="0"/>
                <a:ea typeface="Arial" panose="020B0604020202020204" pitchFamily="34" charset="0"/>
                <a:cs typeface="Arial" panose="020B0604020202020204" pitchFamily="34" charset="0"/>
              </a:rPr>
              <a:t>Un estudiante sufre bullying cuando es expuesto, repetidamente y con el tiempo, a acciones negativas por parte de uno o más estudiantes.</a:t>
            </a:r>
            <a:endParaRPr lang="es-MX" sz="2400" dirty="0">
              <a:solidFill>
                <a:schemeClr val="bg1"/>
              </a:solidFill>
              <a:latin typeface="Century Gothic" panose="020B0502020202020204" pitchFamily="34" charset="0"/>
            </a:endParaRPr>
          </a:p>
        </p:txBody>
      </p:sp>
      <p:sp>
        <p:nvSpPr>
          <p:cNvPr id="27" name="Rectángulo 17">
            <a:extLst>
              <a:ext uri="{FF2B5EF4-FFF2-40B4-BE49-F238E27FC236}">
                <a16:creationId xmlns:a16="http://schemas.microsoft.com/office/drawing/2014/main" id="{D24B8CCF-F3D4-4C15-B6D0-925334BDC0CB}"/>
              </a:ext>
            </a:extLst>
          </p:cNvPr>
          <p:cNvSpPr/>
          <p:nvPr/>
        </p:nvSpPr>
        <p:spPr>
          <a:xfrm>
            <a:off x="8482650" y="5357564"/>
            <a:ext cx="2294218" cy="461665"/>
          </a:xfrm>
          <a:prstGeom prst="rect">
            <a:avLst/>
          </a:prstGeom>
        </p:spPr>
        <p:txBody>
          <a:bodyPr wrap="none">
            <a:spAutoFit/>
          </a:bodyPr>
          <a:lstStyle/>
          <a:p>
            <a:r>
              <a:rPr lang="es-MX" sz="2400" dirty="0">
                <a:solidFill>
                  <a:schemeClr val="bg1"/>
                </a:solidFill>
                <a:effectLst>
                  <a:outerShdw blurRad="38100" dist="38100" dir="2700000" algn="tl">
                    <a:srgbClr val="000000">
                      <a:alpha val="43137"/>
                    </a:srgbClr>
                  </a:outerShdw>
                </a:effectLst>
                <a:latin typeface="Century Gothic" panose="020B0502020202020204" pitchFamily="34" charset="0"/>
                <a:cs typeface="Arial" panose="020B0604020202020204" pitchFamily="34" charset="0"/>
              </a:rPr>
              <a:t>─</a:t>
            </a:r>
            <a:r>
              <a:rPr lang="es-MX" sz="2400" dirty="0">
                <a:solidFill>
                  <a:schemeClr val="bg1"/>
                </a:solidFill>
                <a:effectLst>
                  <a:outerShdw blurRad="38100" dist="38100" dir="2700000" algn="tl">
                    <a:srgbClr val="000000">
                      <a:alpha val="43137"/>
                    </a:srgbClr>
                  </a:outerShdw>
                </a:effectLst>
                <a:latin typeface="Century Gothic" panose="020B0502020202020204" pitchFamily="34" charset="0"/>
                <a:ea typeface="Arial" panose="020B0604020202020204" pitchFamily="34" charset="0"/>
                <a:cs typeface="Arial" panose="020B0604020202020204" pitchFamily="34" charset="0"/>
              </a:rPr>
              <a:t> Dan Olweus</a:t>
            </a:r>
            <a:endParaRPr lang="es-MX" sz="2400"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25" name="Rectángulo 17">
            <a:extLst>
              <a:ext uri="{FF2B5EF4-FFF2-40B4-BE49-F238E27FC236}">
                <a16:creationId xmlns:a16="http://schemas.microsoft.com/office/drawing/2014/main" id="{D24B8CCF-F3D4-4C15-B6D0-925334BDC0CB}"/>
              </a:ext>
            </a:extLst>
          </p:cNvPr>
          <p:cNvSpPr/>
          <p:nvPr/>
        </p:nvSpPr>
        <p:spPr>
          <a:xfrm>
            <a:off x="2254126" y="2397437"/>
            <a:ext cx="1327608" cy="338554"/>
          </a:xfrm>
          <a:prstGeom prst="rect">
            <a:avLst/>
          </a:prstGeom>
          <a:solidFill>
            <a:srgbClr val="7030A0"/>
          </a:solidFill>
        </p:spPr>
        <p:style>
          <a:lnRef idx="3">
            <a:schemeClr val="lt1"/>
          </a:lnRef>
          <a:fillRef idx="1">
            <a:schemeClr val="accent1"/>
          </a:fillRef>
          <a:effectRef idx="1">
            <a:schemeClr val="accent1"/>
          </a:effectRef>
          <a:fontRef idx="minor">
            <a:schemeClr val="lt1"/>
          </a:fontRef>
        </p:style>
        <p:txBody>
          <a:bodyPr wrap="none">
            <a:spAutoFit/>
          </a:bodyPr>
          <a:lstStyle/>
          <a:p>
            <a:r>
              <a:rPr lang="es-MX" sz="1600" dirty="0">
                <a:solidFill>
                  <a:schemeClr val="bg1"/>
                </a:solidFill>
                <a:effectLst>
                  <a:outerShdw blurRad="38100" dist="38100" dir="2700000" algn="tl">
                    <a:srgbClr val="000000">
                      <a:alpha val="43137"/>
                    </a:srgbClr>
                  </a:outerShdw>
                </a:effectLst>
                <a:latin typeface="Century Gothic" panose="020B0502020202020204" pitchFamily="34" charset="0"/>
                <a:cs typeface="Arial" panose="020B0604020202020204" pitchFamily="34" charset="0"/>
              </a:rPr>
              <a:t>Espectador</a:t>
            </a:r>
            <a:endParaRPr lang="es-MX" sz="1600"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28" name="Rectángulo 17">
            <a:extLst>
              <a:ext uri="{FF2B5EF4-FFF2-40B4-BE49-F238E27FC236}">
                <a16:creationId xmlns:a16="http://schemas.microsoft.com/office/drawing/2014/main" id="{D24B8CCF-F3D4-4C15-B6D0-925334BDC0CB}"/>
              </a:ext>
            </a:extLst>
          </p:cNvPr>
          <p:cNvSpPr/>
          <p:nvPr/>
        </p:nvSpPr>
        <p:spPr>
          <a:xfrm>
            <a:off x="4615480" y="1452359"/>
            <a:ext cx="947695" cy="338554"/>
          </a:xfrm>
          <a:prstGeom prst="rect">
            <a:avLst/>
          </a:prstGeom>
          <a:solidFill>
            <a:schemeClr val="accent2">
              <a:lumMod val="75000"/>
            </a:schemeClr>
          </a:solidFill>
        </p:spPr>
        <p:style>
          <a:lnRef idx="3">
            <a:schemeClr val="lt1"/>
          </a:lnRef>
          <a:fillRef idx="1">
            <a:schemeClr val="accent1"/>
          </a:fillRef>
          <a:effectRef idx="1">
            <a:schemeClr val="accent1"/>
          </a:effectRef>
          <a:fontRef idx="minor">
            <a:schemeClr val="lt1"/>
          </a:fontRef>
        </p:style>
        <p:txBody>
          <a:bodyPr wrap="none">
            <a:spAutoFit/>
          </a:bodyPr>
          <a:lstStyle/>
          <a:p>
            <a:r>
              <a:rPr lang="es-MX" sz="1600" dirty="0">
                <a:solidFill>
                  <a:schemeClr val="bg1"/>
                </a:solidFill>
                <a:effectLst>
                  <a:outerShdw blurRad="38100" dist="38100" dir="2700000" algn="tl">
                    <a:srgbClr val="000000">
                      <a:alpha val="43137"/>
                    </a:srgbClr>
                  </a:outerShdw>
                </a:effectLst>
                <a:latin typeface="Century Gothic" panose="020B0502020202020204" pitchFamily="34" charset="0"/>
                <a:cs typeface="Arial" panose="020B0604020202020204" pitchFamily="34" charset="0"/>
              </a:rPr>
              <a:t>Agresor</a:t>
            </a:r>
            <a:endParaRPr lang="es-MX" sz="1600"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29" name="Rectángulo 17">
            <a:extLst>
              <a:ext uri="{FF2B5EF4-FFF2-40B4-BE49-F238E27FC236}">
                <a16:creationId xmlns:a16="http://schemas.microsoft.com/office/drawing/2014/main" id="{D24B8CCF-F3D4-4C15-B6D0-925334BDC0CB}"/>
              </a:ext>
            </a:extLst>
          </p:cNvPr>
          <p:cNvSpPr/>
          <p:nvPr/>
        </p:nvSpPr>
        <p:spPr>
          <a:xfrm>
            <a:off x="6228172" y="3810708"/>
            <a:ext cx="946093" cy="338554"/>
          </a:xfrm>
          <a:prstGeom prst="rect">
            <a:avLst/>
          </a:prstGeom>
          <a:solidFill>
            <a:schemeClr val="accent1">
              <a:lumMod val="50000"/>
            </a:schemeClr>
          </a:solidFill>
        </p:spPr>
        <p:style>
          <a:lnRef idx="3">
            <a:schemeClr val="lt1"/>
          </a:lnRef>
          <a:fillRef idx="1">
            <a:schemeClr val="accent1"/>
          </a:fillRef>
          <a:effectRef idx="1">
            <a:schemeClr val="accent1"/>
          </a:effectRef>
          <a:fontRef idx="minor">
            <a:schemeClr val="lt1"/>
          </a:fontRef>
        </p:style>
        <p:txBody>
          <a:bodyPr wrap="none">
            <a:spAutoFit/>
          </a:bodyPr>
          <a:lstStyle/>
          <a:p>
            <a:r>
              <a:rPr lang="es-MX" sz="1600" dirty="0">
                <a:solidFill>
                  <a:schemeClr val="bg1"/>
                </a:solidFill>
                <a:effectLst>
                  <a:outerShdw blurRad="38100" dist="38100" dir="2700000" algn="tl">
                    <a:srgbClr val="000000">
                      <a:alpha val="43137"/>
                    </a:srgbClr>
                  </a:outerShdw>
                </a:effectLst>
                <a:latin typeface="Century Gothic" panose="020B0502020202020204" pitchFamily="34" charset="0"/>
                <a:cs typeface="Arial" panose="020B0604020202020204" pitchFamily="34" charset="0"/>
              </a:rPr>
              <a:t>Víctima</a:t>
            </a:r>
            <a:endParaRPr lang="es-MX" sz="1600"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Tree>
    <p:extLst>
      <p:ext uri="{BB962C8B-B14F-4D97-AF65-F5344CB8AC3E}">
        <p14:creationId xmlns:p14="http://schemas.microsoft.com/office/powerpoint/2010/main" val="3290510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1A35"/>
        </a:solidFill>
        <a:effectLst/>
      </p:bgPr>
    </p:bg>
    <p:spTree>
      <p:nvGrpSpPr>
        <p:cNvPr id="1" name=""/>
        <p:cNvGrpSpPr/>
        <p:nvPr/>
      </p:nvGrpSpPr>
      <p:grpSpPr>
        <a:xfrm>
          <a:off x="0" y="0"/>
          <a:ext cx="0" cy="0"/>
          <a:chOff x="0" y="0"/>
          <a:chExt cx="0" cy="0"/>
        </a:xfrm>
      </p:grpSpPr>
      <p:grpSp>
        <p:nvGrpSpPr>
          <p:cNvPr id="4" name="Grupo 86">
            <a:extLst>
              <a:ext uri="{FF2B5EF4-FFF2-40B4-BE49-F238E27FC236}">
                <a16:creationId xmlns:a16="http://schemas.microsoft.com/office/drawing/2014/main" id="{046C33D4-7774-43D7-86E7-5D578D510E36}"/>
              </a:ext>
            </a:extLst>
          </p:cNvPr>
          <p:cNvGrpSpPr/>
          <p:nvPr/>
        </p:nvGrpSpPr>
        <p:grpSpPr>
          <a:xfrm>
            <a:off x="0" y="-13375"/>
            <a:ext cx="12192000" cy="6858000"/>
            <a:chOff x="0" y="0"/>
            <a:chExt cx="12192000" cy="6858000"/>
          </a:xfrm>
        </p:grpSpPr>
        <p:sp>
          <p:nvSpPr>
            <p:cNvPr id="5" name="Rectángulo: esquinas redondeadas 12">
              <a:extLst>
                <a:ext uri="{FF2B5EF4-FFF2-40B4-BE49-F238E27FC236}">
                  <a16:creationId xmlns:a16="http://schemas.microsoft.com/office/drawing/2014/main" id="{AA864F84-4612-4072-8CC5-7ED2F2A3B7EE}"/>
                </a:ext>
              </a:extLst>
            </p:cNvPr>
            <p:cNvSpPr/>
            <p:nvPr/>
          </p:nvSpPr>
          <p:spPr>
            <a:xfrm>
              <a:off x="0" y="0"/>
              <a:ext cx="12192000" cy="6858000"/>
            </a:xfrm>
            <a:prstGeom prst="roundRect">
              <a:avLst>
                <a:gd name="adj" fmla="val 8257"/>
              </a:avLst>
            </a:prstGeom>
            <a:solidFill>
              <a:srgbClr val="14AC79"/>
            </a:solidFill>
            <a:ln>
              <a:noFill/>
            </a:ln>
            <a:scene3d>
              <a:camera prst="orthographicFront"/>
              <a:lightRig rig="threePt" dir="t"/>
            </a:scene3d>
            <a:sp3d prstMaterial="metal">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esquinas redondeadas 74">
              <a:extLst>
                <a:ext uri="{FF2B5EF4-FFF2-40B4-BE49-F238E27FC236}">
                  <a16:creationId xmlns:a16="http://schemas.microsoft.com/office/drawing/2014/main" id="{B5712B76-B639-47B9-AE8A-471D6E75C821}"/>
                </a:ext>
              </a:extLst>
            </p:cNvPr>
            <p:cNvSpPr/>
            <p:nvPr/>
          </p:nvSpPr>
          <p:spPr>
            <a:xfrm>
              <a:off x="85380" y="90000"/>
              <a:ext cx="12013200" cy="6678000"/>
            </a:xfrm>
            <a:prstGeom prst="roundRect">
              <a:avLst>
                <a:gd name="adj" fmla="val 825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Rectángulo: esquinas redondeadas 75">
              <a:extLst>
                <a:ext uri="{FF2B5EF4-FFF2-40B4-BE49-F238E27FC236}">
                  <a16:creationId xmlns:a16="http://schemas.microsoft.com/office/drawing/2014/main" id="{578844BF-2A98-434F-B029-92B066CE2D69}"/>
                </a:ext>
              </a:extLst>
            </p:cNvPr>
            <p:cNvSpPr/>
            <p:nvPr/>
          </p:nvSpPr>
          <p:spPr>
            <a:xfrm>
              <a:off x="721073" y="180000"/>
              <a:ext cx="10753200" cy="6498000"/>
            </a:xfrm>
            <a:prstGeom prst="roundRect">
              <a:avLst>
                <a:gd name="adj" fmla="val 0"/>
              </a:avLst>
            </a:prstGeom>
            <a:solidFill>
              <a:srgbClr val="00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Rectángulo: esquinas redondeadas 17">
              <a:extLst>
                <a:ext uri="{FF2B5EF4-FFF2-40B4-BE49-F238E27FC236}">
                  <a16:creationId xmlns:a16="http://schemas.microsoft.com/office/drawing/2014/main" id="{E6A040D6-4E20-427B-B6D8-55651DC23BFA}"/>
                </a:ext>
              </a:extLst>
            </p:cNvPr>
            <p:cNvSpPr/>
            <p:nvPr/>
          </p:nvSpPr>
          <p:spPr>
            <a:xfrm>
              <a:off x="285407" y="1989000"/>
              <a:ext cx="235639" cy="2880000"/>
            </a:xfrm>
            <a:prstGeom prst="roundRect">
              <a:avLst>
                <a:gd name="adj" fmla="val 50000"/>
              </a:avLst>
            </a:prstGeom>
            <a:pattFill prst="openDmnd">
              <a:fgClr>
                <a:schemeClr val="tx1">
                  <a:lumMod val="95000"/>
                  <a:lumOff val="5000"/>
                </a:schemeClr>
              </a:fgClr>
              <a:bgClr>
                <a:schemeClr val="bg2">
                  <a:lumMod val="25000"/>
                </a:schemeClr>
              </a:bgClr>
            </a:pattFill>
            <a:ln>
              <a:solidFill>
                <a:schemeClr val="tx1"/>
              </a:solidFill>
            </a:ln>
            <a:effectLst>
              <a:innerShdw blurRad="114300" dist="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Elipse 76">
              <a:extLst>
                <a:ext uri="{FF2B5EF4-FFF2-40B4-BE49-F238E27FC236}">
                  <a16:creationId xmlns:a16="http://schemas.microsoft.com/office/drawing/2014/main" id="{8534307E-F83F-43AD-973D-6A391A86AC2A}"/>
                </a:ext>
              </a:extLst>
            </p:cNvPr>
            <p:cNvSpPr/>
            <p:nvPr/>
          </p:nvSpPr>
          <p:spPr>
            <a:xfrm>
              <a:off x="277226" y="769500"/>
              <a:ext cx="252000" cy="2520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Elipse 21">
              <a:extLst>
                <a:ext uri="{FF2B5EF4-FFF2-40B4-BE49-F238E27FC236}">
                  <a16:creationId xmlns:a16="http://schemas.microsoft.com/office/drawing/2014/main" id="{10013391-AF14-4F58-A90B-D138E6E5DEA1}"/>
                </a:ext>
              </a:extLst>
            </p:cNvPr>
            <p:cNvSpPr/>
            <p:nvPr/>
          </p:nvSpPr>
          <p:spPr>
            <a:xfrm>
              <a:off x="368765" y="859500"/>
              <a:ext cx="72000" cy="72000"/>
            </a:xfrm>
            <a:prstGeom prst="ellipse">
              <a:avLst/>
            </a:prstGeom>
            <a:gradFill flip="none" rotWithShape="1">
              <a:gsLst>
                <a:gs pos="34000">
                  <a:srgbClr val="7030A0"/>
                </a:gs>
                <a:gs pos="85000">
                  <a:srgbClr val="FF0000"/>
                </a:gs>
                <a:gs pos="8000">
                  <a:schemeClr val="accent5"/>
                </a:gs>
                <a:gs pos="55000">
                  <a:srgbClr val="BB0D9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Rectángulo: esquinas redondeadas 23">
              <a:hlinkClick r:id="rId2" action="ppaction://hlinksldjump"/>
              <a:extLst>
                <a:ext uri="{FF2B5EF4-FFF2-40B4-BE49-F238E27FC236}">
                  <a16:creationId xmlns:a16="http://schemas.microsoft.com/office/drawing/2014/main" id="{358D9D59-B699-439E-BC6C-DF3F415A88CF}"/>
                </a:ext>
              </a:extLst>
            </p:cNvPr>
            <p:cNvSpPr/>
            <p:nvPr/>
          </p:nvSpPr>
          <p:spPr>
            <a:xfrm>
              <a:off x="11606426" y="3249000"/>
              <a:ext cx="360000" cy="360000"/>
            </a:xfrm>
            <a:prstGeom prst="roundRect">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Triángulo isósceles 82">
              <a:hlinkClick r:id="rId3" action="ppaction://hlinksldjump"/>
              <a:extLst>
                <a:ext uri="{FF2B5EF4-FFF2-40B4-BE49-F238E27FC236}">
                  <a16:creationId xmlns:a16="http://schemas.microsoft.com/office/drawing/2014/main" id="{CC6C7F7B-5AE6-4874-9E16-8613FD97E6EE}"/>
                </a:ext>
              </a:extLst>
            </p:cNvPr>
            <p:cNvSpPr/>
            <p:nvPr/>
          </p:nvSpPr>
          <p:spPr>
            <a:xfrm flipV="1">
              <a:off x="11605290" y="5020892"/>
              <a:ext cx="360000" cy="360000"/>
            </a:xfrm>
            <a:prstGeom prst="triangl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3" name="Grupo 85">
              <a:extLst>
                <a:ext uri="{FF2B5EF4-FFF2-40B4-BE49-F238E27FC236}">
                  <a16:creationId xmlns:a16="http://schemas.microsoft.com/office/drawing/2014/main" id="{75A76253-A0C1-4FAE-9317-5F1A5F308BCE}"/>
                </a:ext>
              </a:extLst>
            </p:cNvPr>
            <p:cNvGrpSpPr/>
            <p:nvPr/>
          </p:nvGrpSpPr>
          <p:grpSpPr>
            <a:xfrm>
              <a:off x="11651050" y="1387108"/>
              <a:ext cx="263858" cy="450000"/>
              <a:chOff x="10620654" y="1322776"/>
              <a:chExt cx="263858" cy="450000"/>
            </a:xfrm>
          </p:grpSpPr>
          <p:sp>
            <p:nvSpPr>
              <p:cNvPr id="14" name="Rectángulo 83">
                <a:hlinkClick r:id="rId3" action="ppaction://hlinksldjump"/>
                <a:extLst>
                  <a:ext uri="{FF2B5EF4-FFF2-40B4-BE49-F238E27FC236}">
                    <a16:creationId xmlns:a16="http://schemas.microsoft.com/office/drawing/2014/main" id="{BBA839DE-A195-4D0C-9568-686633670519}"/>
                  </a:ext>
                </a:extLst>
              </p:cNvPr>
              <p:cNvSpPr/>
              <p:nvPr/>
            </p:nvSpPr>
            <p:spPr>
              <a:xfrm>
                <a:off x="10620654" y="132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15" name="Rectángulo 84">
                <a:hlinkClick r:id="rId3" action="ppaction://hlinksldjump"/>
                <a:extLst>
                  <a:ext uri="{FF2B5EF4-FFF2-40B4-BE49-F238E27FC236}">
                    <a16:creationId xmlns:a16="http://schemas.microsoft.com/office/drawing/2014/main" id="{E2CE3146-3883-40D1-B073-7B750B331873}"/>
                  </a:ext>
                </a:extLst>
              </p:cNvPr>
              <p:cNvSpPr/>
              <p:nvPr/>
            </p:nvSpPr>
            <p:spPr>
              <a:xfrm>
                <a:off x="10704512" y="1412776"/>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grpSp>
      </p:grpSp>
      <p:sp>
        <p:nvSpPr>
          <p:cNvPr id="35" name="Rectangle 34">
            <a:extLst>
              <a:ext uri="{FF2B5EF4-FFF2-40B4-BE49-F238E27FC236}">
                <a16:creationId xmlns:a16="http://schemas.microsoft.com/office/drawing/2014/main" id="{DB21BAEB-0A5A-4CE3-84A5-6E298F50B32A}"/>
              </a:ext>
            </a:extLst>
          </p:cNvPr>
          <p:cNvSpPr/>
          <p:nvPr/>
        </p:nvSpPr>
        <p:spPr>
          <a:xfrm rot="16200000">
            <a:off x="5440772" y="-4554067"/>
            <a:ext cx="1302415" cy="10753201"/>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367510 w 781527"/>
              <a:gd name="connsiteY0" fmla="*/ 0 h 10753201"/>
              <a:gd name="connsiteX1" fmla="*/ 781527 w 781527"/>
              <a:gd name="connsiteY1" fmla="*/ 0 h 10753201"/>
              <a:gd name="connsiteX2" fmla="*/ 781527 w 781527"/>
              <a:gd name="connsiteY2" fmla="*/ 10753201 h 10753201"/>
              <a:gd name="connsiteX3" fmla="*/ 367510 w 781527"/>
              <a:gd name="connsiteY3" fmla="*/ 10753201 h 10753201"/>
              <a:gd name="connsiteX4" fmla="*/ 55 w 781527"/>
              <a:gd name="connsiteY4" fmla="*/ 771860 h 10753201"/>
              <a:gd name="connsiteX5" fmla="*/ 367510 w 781527"/>
              <a:gd name="connsiteY5" fmla="*/ 0 h 10753201"/>
              <a:gd name="connsiteX0" fmla="*/ 368308 w 782325"/>
              <a:gd name="connsiteY0" fmla="*/ 0 h 10753201"/>
              <a:gd name="connsiteX1" fmla="*/ 782325 w 782325"/>
              <a:gd name="connsiteY1" fmla="*/ 0 h 10753201"/>
              <a:gd name="connsiteX2" fmla="*/ 782325 w 782325"/>
              <a:gd name="connsiteY2" fmla="*/ 10753201 h 10753201"/>
              <a:gd name="connsiteX3" fmla="*/ 368308 w 782325"/>
              <a:gd name="connsiteY3" fmla="*/ 10753201 h 10753201"/>
              <a:gd name="connsiteX4" fmla="*/ 649782 w 782325"/>
              <a:gd name="connsiteY4" fmla="*/ 3544557 h 10753201"/>
              <a:gd name="connsiteX5" fmla="*/ 853 w 782325"/>
              <a:gd name="connsiteY5" fmla="*/ 771860 h 10753201"/>
              <a:gd name="connsiteX6" fmla="*/ 368308 w 782325"/>
              <a:gd name="connsiteY6" fmla="*/ 0 h 10753201"/>
              <a:gd name="connsiteX0" fmla="*/ 368289 w 782306"/>
              <a:gd name="connsiteY0" fmla="*/ 0 h 10753201"/>
              <a:gd name="connsiteX1" fmla="*/ 782306 w 782306"/>
              <a:gd name="connsiteY1" fmla="*/ 0 h 10753201"/>
              <a:gd name="connsiteX2" fmla="*/ 782306 w 782306"/>
              <a:gd name="connsiteY2" fmla="*/ 10753201 h 10753201"/>
              <a:gd name="connsiteX3" fmla="*/ 368289 w 782306"/>
              <a:gd name="connsiteY3" fmla="*/ 10753201 h 10753201"/>
              <a:gd name="connsiteX4" fmla="*/ 664512 w 782306"/>
              <a:gd name="connsiteY4" fmla="*/ 8131305 h 10753201"/>
              <a:gd name="connsiteX5" fmla="*/ 834 w 782306"/>
              <a:gd name="connsiteY5" fmla="*/ 771860 h 10753201"/>
              <a:gd name="connsiteX6" fmla="*/ 368289 w 782306"/>
              <a:gd name="connsiteY6" fmla="*/ 0 h 10753201"/>
              <a:gd name="connsiteX0" fmla="*/ 888398 w 1302415"/>
              <a:gd name="connsiteY0" fmla="*/ 0 h 10753201"/>
              <a:gd name="connsiteX1" fmla="*/ 1302415 w 1302415"/>
              <a:gd name="connsiteY1" fmla="*/ 0 h 10753201"/>
              <a:gd name="connsiteX2" fmla="*/ 1302415 w 1302415"/>
              <a:gd name="connsiteY2" fmla="*/ 10753201 h 10753201"/>
              <a:gd name="connsiteX3" fmla="*/ 888398 w 1302415"/>
              <a:gd name="connsiteY3" fmla="*/ 10753201 h 10753201"/>
              <a:gd name="connsiteX4" fmla="*/ 4750 w 1302415"/>
              <a:gd name="connsiteY4" fmla="*/ 8470521 h 10753201"/>
              <a:gd name="connsiteX5" fmla="*/ 520943 w 1302415"/>
              <a:gd name="connsiteY5" fmla="*/ 771860 h 10753201"/>
              <a:gd name="connsiteX6" fmla="*/ 888398 w 1302415"/>
              <a:gd name="connsiteY6" fmla="*/ 0 h 1075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2415" h="10753201">
                <a:moveTo>
                  <a:pt x="888398" y="0"/>
                </a:moveTo>
                <a:lnTo>
                  <a:pt x="1302415" y="0"/>
                </a:lnTo>
                <a:lnTo>
                  <a:pt x="1302415" y="10753201"/>
                </a:lnTo>
                <a:lnTo>
                  <a:pt x="888398" y="10753201"/>
                </a:lnTo>
                <a:cubicBezTo>
                  <a:pt x="792565" y="9935218"/>
                  <a:pt x="65993" y="10134078"/>
                  <a:pt x="4750" y="8470521"/>
                </a:cubicBezTo>
                <a:cubicBezTo>
                  <a:pt x="-56492" y="6806964"/>
                  <a:pt x="494113" y="1746078"/>
                  <a:pt x="520943" y="771860"/>
                </a:cubicBezTo>
                <a:lnTo>
                  <a:pt x="888398" y="0"/>
                </a:lnTo>
                <a:close/>
              </a:path>
            </a:pathLst>
          </a:custGeom>
          <a:blipFill dpi="0" rotWithShape="1">
            <a:blip r:embed="rId4"/>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2" name="Group 1">
            <a:extLst>
              <a:ext uri="{FF2B5EF4-FFF2-40B4-BE49-F238E27FC236}">
                <a16:creationId xmlns:a16="http://schemas.microsoft.com/office/drawing/2014/main" id="{349539E2-C3CC-465E-BAE9-F9E8DFDA39CE}"/>
              </a:ext>
            </a:extLst>
          </p:cNvPr>
          <p:cNvGrpSpPr/>
          <p:nvPr/>
        </p:nvGrpSpPr>
        <p:grpSpPr>
          <a:xfrm>
            <a:off x="721072" y="293740"/>
            <a:ext cx="3894408" cy="1078520"/>
            <a:chOff x="1220274" y="2060847"/>
            <a:chExt cx="3647476" cy="1078520"/>
          </a:xfrm>
        </p:grpSpPr>
        <p:sp>
          <p:nvSpPr>
            <p:cNvPr id="59" name="Parallelogram 38">
              <a:extLst>
                <a:ext uri="{FF2B5EF4-FFF2-40B4-BE49-F238E27FC236}">
                  <a16:creationId xmlns:a16="http://schemas.microsoft.com/office/drawing/2014/main" id="{910D4268-AD34-4163-AB6F-8FBABDDB6393}"/>
                </a:ext>
              </a:extLst>
            </p:cNvPr>
            <p:cNvSpPr/>
            <p:nvPr/>
          </p:nvSpPr>
          <p:spPr>
            <a:xfrm rot="16200000">
              <a:off x="1008463" y="2272658"/>
              <a:ext cx="834851" cy="411230"/>
            </a:xfrm>
            <a:prstGeom prst="parallelogram">
              <a:avLst>
                <a:gd name="adj" fmla="val 44901"/>
              </a:avLst>
            </a:prstGeom>
            <a:pattFill prst="lgConfetti">
              <a:fgClr>
                <a:schemeClr val="bg2">
                  <a:lumMod val="25000"/>
                </a:schemeClr>
              </a:fgClr>
              <a:bgClr>
                <a:schemeClr val="bg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57" name="Rectangle 56">
              <a:extLst>
                <a:ext uri="{FF2B5EF4-FFF2-40B4-BE49-F238E27FC236}">
                  <a16:creationId xmlns:a16="http://schemas.microsoft.com/office/drawing/2014/main" id="{EEAE2792-C99F-4EA8-8170-30EC652D1564}"/>
                </a:ext>
              </a:extLst>
            </p:cNvPr>
            <p:cNvSpPr/>
            <p:nvPr/>
          </p:nvSpPr>
          <p:spPr>
            <a:xfrm>
              <a:off x="1567969" y="2248973"/>
              <a:ext cx="3108972" cy="646724"/>
            </a:xfrm>
            <a:prstGeom prst="rect">
              <a:avLst/>
            </a:prstGeom>
            <a:pattFill prst="lgConfetti">
              <a:fgClr>
                <a:schemeClr val="bg2">
                  <a:lumMod val="25000"/>
                </a:schemeClr>
              </a:fgClr>
              <a:bgClr>
                <a:srgbClr val="A2AFC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58" name="Rectangle 57">
              <a:extLst>
                <a:ext uri="{FF2B5EF4-FFF2-40B4-BE49-F238E27FC236}">
                  <a16:creationId xmlns:a16="http://schemas.microsoft.com/office/drawing/2014/main" id="{3B1E87E7-3E35-49A7-AE69-1DD346C87AFF}"/>
                </a:ext>
              </a:extLst>
            </p:cNvPr>
            <p:cNvSpPr/>
            <p:nvPr/>
          </p:nvSpPr>
          <p:spPr>
            <a:xfrm>
              <a:off x="1758778" y="2418072"/>
              <a:ext cx="3108972" cy="721295"/>
            </a:xfrm>
            <a:prstGeom prst="rect">
              <a:avLst/>
            </a:prstGeom>
            <a:gradFill>
              <a:gsLst>
                <a:gs pos="2000">
                  <a:srgbClr val="1B4C5B"/>
                </a:gs>
                <a:gs pos="51000">
                  <a:srgbClr val="26697E"/>
                </a:gs>
                <a:gs pos="100000">
                  <a:srgbClr val="2E99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800" b="1" dirty="0">
                  <a:latin typeface="DK Breakfast Burrito" panose="02000000000000000000" pitchFamily="50" charset="0"/>
                  <a:ea typeface="ChildsWish" panose="02000603000000000000" pitchFamily="2" charset="0"/>
                  <a:cs typeface="Angie Atore" panose="00000400000000000000" pitchFamily="2" charset="-79"/>
                </a:rPr>
                <a:t>ACOSO ESCOLAR</a:t>
              </a:r>
              <a:endParaRPr lang="es-MX" sz="4000" b="1" dirty="0">
                <a:latin typeface="DK Breakfast Burrito" panose="02000000000000000000" pitchFamily="50" charset="0"/>
                <a:ea typeface="ChildsWish" panose="02000603000000000000" pitchFamily="2" charset="0"/>
                <a:cs typeface="Angie Atore" panose="00000400000000000000" pitchFamily="2" charset="-79"/>
              </a:endParaRPr>
            </a:p>
          </p:txBody>
        </p:sp>
      </p:grpSp>
      <p:sp>
        <p:nvSpPr>
          <p:cNvPr id="36" name="Rectangle 35">
            <a:extLst>
              <a:ext uri="{FF2B5EF4-FFF2-40B4-BE49-F238E27FC236}">
                <a16:creationId xmlns:a16="http://schemas.microsoft.com/office/drawing/2014/main" id="{E65D566B-0135-4AEA-B1B3-FE98CD638166}"/>
              </a:ext>
            </a:extLst>
          </p:cNvPr>
          <p:cNvSpPr/>
          <p:nvPr/>
        </p:nvSpPr>
        <p:spPr>
          <a:xfrm rot="5400000" flipV="1">
            <a:off x="5583180" y="779751"/>
            <a:ext cx="1017595" cy="10753201"/>
          </a:xfrm>
          <a:custGeom>
            <a:avLst/>
            <a:gdLst>
              <a:gd name="connsiteX0" fmla="*/ 0 w 414017"/>
              <a:gd name="connsiteY0" fmla="*/ 0 h 10753201"/>
              <a:gd name="connsiteX1" fmla="*/ 414017 w 414017"/>
              <a:gd name="connsiteY1" fmla="*/ 0 h 10753201"/>
              <a:gd name="connsiteX2" fmla="*/ 414017 w 414017"/>
              <a:gd name="connsiteY2" fmla="*/ 10753201 h 10753201"/>
              <a:gd name="connsiteX3" fmla="*/ 0 w 414017"/>
              <a:gd name="connsiteY3" fmla="*/ 10753201 h 10753201"/>
              <a:gd name="connsiteX4" fmla="*/ 0 w 414017"/>
              <a:gd name="connsiteY4" fmla="*/ 0 h 10753201"/>
              <a:gd name="connsiteX0" fmla="*/ 380180 w 794197"/>
              <a:gd name="connsiteY0" fmla="*/ 0 h 10753201"/>
              <a:gd name="connsiteX1" fmla="*/ 794197 w 794197"/>
              <a:gd name="connsiteY1" fmla="*/ 0 h 10753201"/>
              <a:gd name="connsiteX2" fmla="*/ 794197 w 794197"/>
              <a:gd name="connsiteY2" fmla="*/ 10753201 h 10753201"/>
              <a:gd name="connsiteX3" fmla="*/ 380180 w 794197"/>
              <a:gd name="connsiteY3" fmla="*/ 10753201 h 10753201"/>
              <a:gd name="connsiteX4" fmla="*/ 380180 w 794197"/>
              <a:gd name="connsiteY4" fmla="*/ 0 h 10753201"/>
              <a:gd name="connsiteX0" fmla="*/ 629264 w 1043281"/>
              <a:gd name="connsiteY0" fmla="*/ 0 h 10753201"/>
              <a:gd name="connsiteX1" fmla="*/ 1043281 w 1043281"/>
              <a:gd name="connsiteY1" fmla="*/ 0 h 10753201"/>
              <a:gd name="connsiteX2" fmla="*/ 1043281 w 1043281"/>
              <a:gd name="connsiteY2" fmla="*/ 10753201 h 10753201"/>
              <a:gd name="connsiteX3" fmla="*/ 629264 w 1043281"/>
              <a:gd name="connsiteY3" fmla="*/ 10753201 h 10753201"/>
              <a:gd name="connsiteX4" fmla="*/ 629264 w 1043281"/>
              <a:gd name="connsiteY4" fmla="*/ 0 h 10753201"/>
              <a:gd name="connsiteX0" fmla="*/ 1440449 w 1854466"/>
              <a:gd name="connsiteY0" fmla="*/ 0 h 10753201"/>
              <a:gd name="connsiteX1" fmla="*/ 1854466 w 1854466"/>
              <a:gd name="connsiteY1" fmla="*/ 0 h 10753201"/>
              <a:gd name="connsiteX2" fmla="*/ 1854466 w 1854466"/>
              <a:gd name="connsiteY2" fmla="*/ 10753201 h 10753201"/>
              <a:gd name="connsiteX3" fmla="*/ 1440449 w 1854466"/>
              <a:gd name="connsiteY3" fmla="*/ 10753201 h 10753201"/>
              <a:gd name="connsiteX4" fmla="*/ 1440449 w 1854466"/>
              <a:gd name="connsiteY4" fmla="*/ 0 h 10753201"/>
              <a:gd name="connsiteX0" fmla="*/ 1254289 w 1668306"/>
              <a:gd name="connsiteY0" fmla="*/ 0 h 10753201"/>
              <a:gd name="connsiteX1" fmla="*/ 1668306 w 1668306"/>
              <a:gd name="connsiteY1" fmla="*/ 0 h 10753201"/>
              <a:gd name="connsiteX2" fmla="*/ 1668306 w 1668306"/>
              <a:gd name="connsiteY2" fmla="*/ 10753201 h 10753201"/>
              <a:gd name="connsiteX3" fmla="*/ 1254289 w 1668306"/>
              <a:gd name="connsiteY3" fmla="*/ 10753201 h 10753201"/>
              <a:gd name="connsiteX4" fmla="*/ 0 w 1668306"/>
              <a:gd name="connsiteY4" fmla="*/ 8399124 h 10753201"/>
              <a:gd name="connsiteX5" fmla="*/ 1254289 w 1668306"/>
              <a:gd name="connsiteY5" fmla="*/ 0 h 10753201"/>
              <a:gd name="connsiteX0" fmla="*/ 1770686 w 2184703"/>
              <a:gd name="connsiteY0" fmla="*/ 0 h 10753201"/>
              <a:gd name="connsiteX1" fmla="*/ 2184703 w 2184703"/>
              <a:gd name="connsiteY1" fmla="*/ 0 h 10753201"/>
              <a:gd name="connsiteX2" fmla="*/ 2184703 w 2184703"/>
              <a:gd name="connsiteY2" fmla="*/ 10753201 h 10753201"/>
              <a:gd name="connsiteX3" fmla="*/ 1770686 w 2184703"/>
              <a:gd name="connsiteY3" fmla="*/ 10753201 h 10753201"/>
              <a:gd name="connsiteX4" fmla="*/ 516397 w 2184703"/>
              <a:gd name="connsiteY4" fmla="*/ 8399124 h 10753201"/>
              <a:gd name="connsiteX5" fmla="*/ 44370 w 2184703"/>
              <a:gd name="connsiteY5" fmla="*/ 2027821 h 10753201"/>
              <a:gd name="connsiteX6" fmla="*/ 1770686 w 2184703"/>
              <a:gd name="connsiteY6" fmla="*/ 0 h 10753201"/>
              <a:gd name="connsiteX0" fmla="*/ 1757212 w 2171229"/>
              <a:gd name="connsiteY0" fmla="*/ 0 h 10753201"/>
              <a:gd name="connsiteX1" fmla="*/ 2171229 w 2171229"/>
              <a:gd name="connsiteY1" fmla="*/ 0 h 10753201"/>
              <a:gd name="connsiteX2" fmla="*/ 2171229 w 2171229"/>
              <a:gd name="connsiteY2" fmla="*/ 10753201 h 10753201"/>
              <a:gd name="connsiteX3" fmla="*/ 1757212 w 2171229"/>
              <a:gd name="connsiteY3" fmla="*/ 10753201 h 10753201"/>
              <a:gd name="connsiteX4" fmla="*/ 502923 w 2171229"/>
              <a:gd name="connsiteY4" fmla="*/ 8399124 h 10753201"/>
              <a:gd name="connsiteX5" fmla="*/ 1509922 w 2171229"/>
              <a:gd name="connsiteY5" fmla="*/ 5036495 h 10753201"/>
              <a:gd name="connsiteX6" fmla="*/ 30896 w 2171229"/>
              <a:gd name="connsiteY6" fmla="*/ 2027821 h 10753201"/>
              <a:gd name="connsiteX7" fmla="*/ 1757212 w 2171229"/>
              <a:gd name="connsiteY7" fmla="*/ 0 h 1075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71229" h="10753201">
                <a:moveTo>
                  <a:pt x="1757212" y="0"/>
                </a:moveTo>
                <a:lnTo>
                  <a:pt x="2171229" y="0"/>
                </a:lnTo>
                <a:lnTo>
                  <a:pt x="2171229" y="10753201"/>
                </a:lnTo>
                <a:lnTo>
                  <a:pt x="1757212" y="10753201"/>
                </a:lnTo>
                <a:cubicBezTo>
                  <a:pt x="1678461" y="10682861"/>
                  <a:pt x="502923" y="10191324"/>
                  <a:pt x="502923" y="8399124"/>
                </a:cubicBezTo>
                <a:cubicBezTo>
                  <a:pt x="225694" y="7399636"/>
                  <a:pt x="1588593" y="6098379"/>
                  <a:pt x="1509922" y="5036495"/>
                </a:cubicBezTo>
                <a:cubicBezTo>
                  <a:pt x="1431251" y="3974611"/>
                  <a:pt x="-246334" y="2820533"/>
                  <a:pt x="30896" y="2027821"/>
                </a:cubicBezTo>
                <a:cubicBezTo>
                  <a:pt x="239944" y="627967"/>
                  <a:pt x="1599790" y="532157"/>
                  <a:pt x="1757212" y="0"/>
                </a:cubicBezTo>
                <a:close/>
              </a:path>
            </a:pathLst>
          </a:custGeom>
          <a:blipFill dpi="0" rotWithShape="1">
            <a:blip r:embed="rId4"/>
            <a:srcRect/>
            <a:tile tx="0" ty="0" sx="10000" sy="10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6" name="Rectángulo 16">
            <a:extLst>
              <a:ext uri="{FF2B5EF4-FFF2-40B4-BE49-F238E27FC236}">
                <a16:creationId xmlns:a16="http://schemas.microsoft.com/office/drawing/2014/main" id="{6BEA4404-B886-4015-B486-D4904BC29956}"/>
              </a:ext>
            </a:extLst>
          </p:cNvPr>
          <p:cNvSpPr/>
          <p:nvPr/>
        </p:nvSpPr>
        <p:spPr>
          <a:xfrm>
            <a:off x="1228673" y="1665365"/>
            <a:ext cx="3423623" cy="3046988"/>
          </a:xfrm>
          <a:prstGeom prst="rect">
            <a:avLst/>
          </a:prstGeom>
        </p:spPr>
        <p:txBody>
          <a:bodyPr wrap="square">
            <a:spAutoFit/>
          </a:bodyPr>
          <a:lstStyle/>
          <a:p>
            <a:r>
              <a:rPr lang="es-MX" sz="2400" b="1" dirty="0">
                <a:solidFill>
                  <a:schemeClr val="bg1"/>
                </a:solidFill>
                <a:latin typeface="Century Gothic" panose="020B0502020202020204" pitchFamily="34" charset="0"/>
                <a:cs typeface="Arial" panose="020B0604020202020204" pitchFamily="34" charset="0"/>
              </a:rPr>
              <a:t>Tipos:</a:t>
            </a:r>
          </a:p>
          <a:p>
            <a:pPr lvl="1"/>
            <a:endParaRPr lang="es-MX" sz="2400" b="1" dirty="0">
              <a:solidFill>
                <a:schemeClr val="bg1"/>
              </a:solidFill>
              <a:latin typeface="Century Gothic" panose="020B0502020202020204" pitchFamily="34" charset="0"/>
              <a:cs typeface="Arial" panose="020B0604020202020204" pitchFamily="34" charset="0"/>
            </a:endParaRPr>
          </a:p>
          <a:p>
            <a:pPr marL="800100" lvl="1" indent="-342900">
              <a:buFont typeface="Wingdings" panose="05000000000000000000" pitchFamily="2" charset="2"/>
              <a:buChar char="q"/>
            </a:pPr>
            <a:r>
              <a:rPr lang="es-MX" sz="2400" dirty="0">
                <a:solidFill>
                  <a:schemeClr val="bg1"/>
                </a:solidFill>
                <a:latin typeface="Century Gothic" panose="020B0502020202020204" pitchFamily="34" charset="0"/>
                <a:cs typeface="Arial" panose="020B0604020202020204" pitchFamily="34" charset="0"/>
              </a:rPr>
              <a:t>Físico</a:t>
            </a:r>
          </a:p>
          <a:p>
            <a:pPr marL="800100" lvl="1" indent="-342900">
              <a:buFont typeface="Wingdings" panose="05000000000000000000" pitchFamily="2" charset="2"/>
              <a:buChar char="q"/>
            </a:pPr>
            <a:r>
              <a:rPr lang="es-MX" sz="2400" dirty="0">
                <a:solidFill>
                  <a:schemeClr val="bg1"/>
                </a:solidFill>
                <a:latin typeface="Century Gothic" panose="020B0502020202020204" pitchFamily="34" charset="0"/>
                <a:cs typeface="Arial" panose="020B0604020202020204" pitchFamily="34" charset="0"/>
              </a:rPr>
              <a:t>Verbal</a:t>
            </a:r>
          </a:p>
          <a:p>
            <a:pPr marL="800100" lvl="1" indent="-342900">
              <a:buFont typeface="Wingdings" panose="05000000000000000000" pitchFamily="2" charset="2"/>
              <a:buChar char="q"/>
            </a:pPr>
            <a:r>
              <a:rPr lang="es-MX" sz="2400" dirty="0">
                <a:solidFill>
                  <a:schemeClr val="bg1"/>
                </a:solidFill>
                <a:latin typeface="Century Gothic" panose="020B0502020202020204" pitchFamily="34" charset="0"/>
                <a:cs typeface="Arial" panose="020B0604020202020204" pitchFamily="34" charset="0"/>
              </a:rPr>
              <a:t>Psicológico</a:t>
            </a:r>
          </a:p>
          <a:p>
            <a:pPr marL="800100" lvl="1" indent="-342900">
              <a:buFont typeface="Wingdings" panose="05000000000000000000" pitchFamily="2" charset="2"/>
              <a:buChar char="q"/>
            </a:pPr>
            <a:r>
              <a:rPr lang="es-MX" sz="2400" dirty="0">
                <a:solidFill>
                  <a:schemeClr val="bg1"/>
                </a:solidFill>
                <a:latin typeface="Century Gothic" panose="020B0502020202020204" pitchFamily="34" charset="0"/>
                <a:cs typeface="Arial" panose="020B0604020202020204" pitchFamily="34" charset="0"/>
              </a:rPr>
              <a:t>Sexual</a:t>
            </a:r>
          </a:p>
          <a:p>
            <a:pPr marL="800100" lvl="1" indent="-342900">
              <a:buFont typeface="Wingdings" panose="05000000000000000000" pitchFamily="2" charset="2"/>
              <a:buChar char="q"/>
            </a:pPr>
            <a:r>
              <a:rPr lang="es-MX" sz="2400" dirty="0">
                <a:solidFill>
                  <a:schemeClr val="bg1"/>
                </a:solidFill>
                <a:latin typeface="Century Gothic" panose="020B0502020202020204" pitchFamily="34" charset="0"/>
                <a:cs typeface="Arial" panose="020B0604020202020204" pitchFamily="34" charset="0"/>
              </a:rPr>
              <a:t>Social</a:t>
            </a:r>
          </a:p>
          <a:p>
            <a:pPr marL="800100" lvl="1" indent="-342900">
              <a:buFont typeface="Wingdings" panose="05000000000000000000" pitchFamily="2" charset="2"/>
              <a:buChar char="q"/>
            </a:pPr>
            <a:r>
              <a:rPr lang="es-MX" sz="2400" dirty="0" err="1">
                <a:solidFill>
                  <a:schemeClr val="bg1"/>
                </a:solidFill>
                <a:latin typeface="Century Gothic" panose="020B0502020202020204" pitchFamily="34" charset="0"/>
                <a:cs typeface="Arial" panose="020B0604020202020204" pitchFamily="34" charset="0"/>
              </a:rPr>
              <a:t>Cyber-bullying</a:t>
            </a:r>
            <a:endParaRPr lang="es-MX" sz="2400" dirty="0">
              <a:solidFill>
                <a:schemeClr val="bg1"/>
              </a:solidFill>
              <a:latin typeface="Century Gothic" panose="020B0502020202020204" pitchFamily="34" charset="0"/>
            </a:endParaRPr>
          </a:p>
        </p:txBody>
      </p:sp>
      <p:cxnSp>
        <p:nvCxnSpPr>
          <p:cNvPr id="17" name="Conector recto 16"/>
          <p:cNvCxnSpPr/>
          <p:nvPr/>
        </p:nvCxnSpPr>
        <p:spPr>
          <a:xfrm>
            <a:off x="4615480" y="1643733"/>
            <a:ext cx="0" cy="3543784"/>
          </a:xfrm>
          <a:prstGeom prst="line">
            <a:avLst/>
          </a:prstGeom>
        </p:spPr>
        <p:style>
          <a:lnRef idx="3">
            <a:schemeClr val="accent1"/>
          </a:lnRef>
          <a:fillRef idx="0">
            <a:schemeClr val="accent1"/>
          </a:fillRef>
          <a:effectRef idx="2">
            <a:schemeClr val="accent1"/>
          </a:effectRef>
          <a:fontRef idx="minor">
            <a:schemeClr val="tx1"/>
          </a:fontRef>
        </p:style>
      </p:cxnSp>
      <p:sp>
        <p:nvSpPr>
          <p:cNvPr id="28" name="Rectángulo 16">
            <a:extLst>
              <a:ext uri="{FF2B5EF4-FFF2-40B4-BE49-F238E27FC236}">
                <a16:creationId xmlns:a16="http://schemas.microsoft.com/office/drawing/2014/main" id="{6BEA4404-B886-4015-B486-D4904BC29956}"/>
              </a:ext>
            </a:extLst>
          </p:cNvPr>
          <p:cNvSpPr/>
          <p:nvPr/>
        </p:nvSpPr>
        <p:spPr>
          <a:xfrm>
            <a:off x="4912931" y="1665365"/>
            <a:ext cx="3423623" cy="3231654"/>
          </a:xfrm>
          <a:prstGeom prst="rect">
            <a:avLst/>
          </a:prstGeom>
        </p:spPr>
        <p:txBody>
          <a:bodyPr wrap="square">
            <a:spAutoFit/>
          </a:bodyPr>
          <a:lstStyle/>
          <a:p>
            <a:r>
              <a:rPr lang="es-MX" sz="2400" b="1" dirty="0">
                <a:solidFill>
                  <a:schemeClr val="bg1"/>
                </a:solidFill>
                <a:latin typeface="Century Gothic" panose="020B0502020202020204" pitchFamily="34" charset="0"/>
                <a:cs typeface="Arial" panose="020B0604020202020204" pitchFamily="34" charset="0"/>
              </a:rPr>
              <a:t>Efectos:</a:t>
            </a:r>
          </a:p>
          <a:p>
            <a:pPr marL="800100" lvl="1" indent="-342900">
              <a:buFont typeface="Wingdings" panose="05000000000000000000" pitchFamily="2" charset="2"/>
              <a:buChar char="q"/>
            </a:pPr>
            <a:endParaRPr lang="es-MX" sz="2000" dirty="0">
              <a:solidFill>
                <a:schemeClr val="bg1"/>
              </a:solidFill>
              <a:latin typeface="Century Gothic" panose="020B0502020202020204" pitchFamily="34" charset="0"/>
              <a:cs typeface="Arial" panose="020B0604020202020204" pitchFamily="34" charset="0"/>
            </a:endParaRPr>
          </a:p>
          <a:p>
            <a:pPr marL="800100" lvl="1" indent="-342900">
              <a:buFont typeface="Wingdings" panose="05000000000000000000" pitchFamily="2" charset="2"/>
              <a:buChar char="q"/>
            </a:pPr>
            <a:r>
              <a:rPr lang="es-MX" sz="2000" dirty="0">
                <a:solidFill>
                  <a:schemeClr val="bg1"/>
                </a:solidFill>
                <a:latin typeface="Century Gothic" panose="020B0502020202020204" pitchFamily="34" charset="0"/>
                <a:cs typeface="Arial" panose="020B0604020202020204" pitchFamily="34" charset="0"/>
              </a:rPr>
              <a:t>Trastornos del sueño </a:t>
            </a:r>
          </a:p>
          <a:p>
            <a:pPr marL="800100" lvl="1" indent="-342900">
              <a:buFont typeface="Wingdings" panose="05000000000000000000" pitchFamily="2" charset="2"/>
              <a:buChar char="q"/>
            </a:pPr>
            <a:r>
              <a:rPr lang="es-MX" sz="2000" dirty="0">
                <a:solidFill>
                  <a:schemeClr val="bg1"/>
                </a:solidFill>
                <a:latin typeface="Century Gothic" panose="020B0502020202020204" pitchFamily="34" charset="0"/>
                <a:cs typeface="Arial" panose="020B0604020202020204" pitchFamily="34" charset="0"/>
              </a:rPr>
              <a:t>Pérdida de apetito</a:t>
            </a:r>
          </a:p>
          <a:p>
            <a:pPr marL="800100" lvl="1" indent="-342900">
              <a:buFont typeface="Wingdings" panose="05000000000000000000" pitchFamily="2" charset="2"/>
              <a:buChar char="q"/>
            </a:pPr>
            <a:r>
              <a:rPr lang="es-MX" sz="2000" dirty="0">
                <a:solidFill>
                  <a:schemeClr val="bg1"/>
                </a:solidFill>
                <a:latin typeface="Century Gothic" panose="020B0502020202020204" pitchFamily="34" charset="0"/>
                <a:cs typeface="Arial" panose="020B0604020202020204" pitchFamily="34" charset="0"/>
              </a:rPr>
              <a:t>Ansiedad</a:t>
            </a:r>
          </a:p>
          <a:p>
            <a:pPr marL="800100" lvl="1" indent="-342900">
              <a:buFont typeface="Wingdings" panose="05000000000000000000" pitchFamily="2" charset="2"/>
              <a:buChar char="q"/>
            </a:pPr>
            <a:r>
              <a:rPr lang="es-MX" sz="2000" dirty="0">
                <a:solidFill>
                  <a:schemeClr val="bg1"/>
                </a:solidFill>
                <a:latin typeface="Century Gothic" panose="020B0502020202020204" pitchFamily="34" charset="0"/>
                <a:cs typeface="Arial" panose="020B0604020202020204" pitchFamily="34" charset="0"/>
              </a:rPr>
              <a:t>Suicidio</a:t>
            </a:r>
          </a:p>
          <a:p>
            <a:pPr marL="800100" lvl="1" indent="-342900">
              <a:buFont typeface="Wingdings" panose="05000000000000000000" pitchFamily="2" charset="2"/>
              <a:buChar char="q"/>
            </a:pPr>
            <a:r>
              <a:rPr lang="es-MX" sz="2000" dirty="0">
                <a:solidFill>
                  <a:schemeClr val="bg1"/>
                </a:solidFill>
                <a:latin typeface="Century Gothic" panose="020B0502020202020204" pitchFamily="34" charset="0"/>
                <a:cs typeface="Arial" panose="020B0604020202020204" pitchFamily="34" charset="0"/>
              </a:rPr>
              <a:t>Depresión</a:t>
            </a:r>
          </a:p>
          <a:p>
            <a:pPr marL="800100" lvl="1" indent="-342900">
              <a:buFont typeface="Wingdings" panose="05000000000000000000" pitchFamily="2" charset="2"/>
              <a:buChar char="q"/>
            </a:pPr>
            <a:r>
              <a:rPr lang="es-MX" sz="2000" dirty="0">
                <a:solidFill>
                  <a:schemeClr val="bg1"/>
                </a:solidFill>
                <a:latin typeface="Century Gothic" panose="020B0502020202020204" pitchFamily="34" charset="0"/>
                <a:cs typeface="Arial" panose="020B0604020202020204" pitchFamily="34" charset="0"/>
              </a:rPr>
              <a:t>Trastornos psicosomáticos </a:t>
            </a:r>
          </a:p>
        </p:txBody>
      </p:sp>
      <p:sp>
        <p:nvSpPr>
          <p:cNvPr id="29" name="Rectángulo 16">
            <a:extLst>
              <a:ext uri="{FF2B5EF4-FFF2-40B4-BE49-F238E27FC236}">
                <a16:creationId xmlns:a16="http://schemas.microsoft.com/office/drawing/2014/main" id="{6BEA4404-B886-4015-B486-D4904BC29956}"/>
              </a:ext>
            </a:extLst>
          </p:cNvPr>
          <p:cNvSpPr/>
          <p:nvPr/>
        </p:nvSpPr>
        <p:spPr>
          <a:xfrm>
            <a:off x="7907698" y="1975598"/>
            <a:ext cx="3423623" cy="3170099"/>
          </a:xfrm>
          <a:prstGeom prst="rect">
            <a:avLst/>
          </a:prstGeom>
        </p:spPr>
        <p:txBody>
          <a:bodyPr wrap="square">
            <a:spAutoFit/>
          </a:bodyPr>
          <a:lstStyle/>
          <a:p>
            <a:pPr marL="800100" lvl="1" indent="-342900">
              <a:buFont typeface="Wingdings" panose="05000000000000000000" pitchFamily="2" charset="2"/>
              <a:buChar char="q"/>
            </a:pPr>
            <a:endParaRPr lang="es-MX" sz="2000" dirty="0">
              <a:solidFill>
                <a:schemeClr val="bg1"/>
              </a:solidFill>
              <a:latin typeface="Century Gothic" panose="020B0502020202020204" pitchFamily="34" charset="0"/>
              <a:cs typeface="Arial" panose="020B0604020202020204" pitchFamily="34" charset="0"/>
            </a:endParaRPr>
          </a:p>
          <a:p>
            <a:pPr marL="800100" lvl="1" indent="-342900">
              <a:buFont typeface="Wingdings" panose="05000000000000000000" pitchFamily="2" charset="2"/>
              <a:buChar char="q"/>
            </a:pPr>
            <a:r>
              <a:rPr lang="es-MX" sz="2000" dirty="0">
                <a:solidFill>
                  <a:schemeClr val="bg1"/>
                </a:solidFill>
                <a:latin typeface="Century Gothic" panose="020B0502020202020204" pitchFamily="34" charset="0"/>
                <a:cs typeface="Arial" panose="020B0604020202020204" pitchFamily="34" charset="0"/>
              </a:rPr>
              <a:t>Sentimientos de culpabilidad</a:t>
            </a:r>
          </a:p>
          <a:p>
            <a:pPr marL="800100" lvl="1" indent="-342900">
              <a:buFont typeface="Wingdings" panose="05000000000000000000" pitchFamily="2" charset="2"/>
              <a:buChar char="q"/>
            </a:pPr>
            <a:r>
              <a:rPr lang="es-MX" sz="2000" dirty="0">
                <a:solidFill>
                  <a:schemeClr val="bg1"/>
                </a:solidFill>
                <a:latin typeface="Century Gothic" panose="020B0502020202020204" pitchFamily="34" charset="0"/>
                <a:cs typeface="Arial" panose="020B0604020202020204" pitchFamily="34" charset="0"/>
              </a:rPr>
              <a:t>Sensación de soledad</a:t>
            </a:r>
          </a:p>
          <a:p>
            <a:pPr marL="800100" lvl="1" indent="-342900">
              <a:buFont typeface="Wingdings" panose="05000000000000000000" pitchFamily="2" charset="2"/>
              <a:buChar char="q"/>
            </a:pPr>
            <a:r>
              <a:rPr lang="es-MX" sz="2000" dirty="0">
                <a:solidFill>
                  <a:schemeClr val="bg1"/>
                </a:solidFill>
                <a:latin typeface="Century Gothic" panose="020B0502020202020204" pitchFamily="34" charset="0"/>
                <a:cs typeface="Arial" panose="020B0604020202020204" pitchFamily="34" charset="0"/>
              </a:rPr>
              <a:t>Cambios severos en su estado de ánimo</a:t>
            </a:r>
          </a:p>
          <a:p>
            <a:pPr marL="800100" lvl="1" indent="-342900">
              <a:buFont typeface="Wingdings" panose="05000000000000000000" pitchFamily="2" charset="2"/>
              <a:buChar char="q"/>
            </a:pPr>
            <a:r>
              <a:rPr lang="es-MX" sz="2000" dirty="0">
                <a:solidFill>
                  <a:schemeClr val="bg1"/>
                </a:solidFill>
                <a:latin typeface="Century Gothic" panose="020B0502020202020204" pitchFamily="34" charset="0"/>
                <a:cs typeface="Arial" panose="020B0604020202020204" pitchFamily="34" charset="0"/>
              </a:rPr>
              <a:t>Conductas autodestructivas</a:t>
            </a:r>
          </a:p>
        </p:txBody>
      </p:sp>
    </p:spTree>
    <p:extLst>
      <p:ext uri="{BB962C8B-B14F-4D97-AF65-F5344CB8AC3E}">
        <p14:creationId xmlns:p14="http://schemas.microsoft.com/office/powerpoint/2010/main" val="1098406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1A35"/>
        </a:solidFill>
        <a:effectLst/>
      </p:bgPr>
    </p:bg>
    <p:spTree>
      <p:nvGrpSpPr>
        <p:cNvPr id="1" name=""/>
        <p:cNvGrpSpPr/>
        <p:nvPr/>
      </p:nvGrpSpPr>
      <p:grpSpPr>
        <a:xfrm>
          <a:off x="0" y="0"/>
          <a:ext cx="0" cy="0"/>
          <a:chOff x="0" y="0"/>
          <a:chExt cx="0" cy="0"/>
        </a:xfrm>
      </p:grpSpPr>
      <p:grpSp>
        <p:nvGrpSpPr>
          <p:cNvPr id="4" name="Grupo 86">
            <a:extLst>
              <a:ext uri="{FF2B5EF4-FFF2-40B4-BE49-F238E27FC236}">
                <a16:creationId xmlns:a16="http://schemas.microsoft.com/office/drawing/2014/main" id="{046C33D4-7774-43D7-86E7-5D578D510E36}"/>
              </a:ext>
            </a:extLst>
          </p:cNvPr>
          <p:cNvGrpSpPr/>
          <p:nvPr/>
        </p:nvGrpSpPr>
        <p:grpSpPr>
          <a:xfrm>
            <a:off x="0" y="0"/>
            <a:ext cx="12192000" cy="6858000"/>
            <a:chOff x="0" y="0"/>
            <a:chExt cx="12192000" cy="6858000"/>
          </a:xfrm>
        </p:grpSpPr>
        <p:sp>
          <p:nvSpPr>
            <p:cNvPr id="5" name="Rectángulo: esquinas redondeadas 12">
              <a:extLst>
                <a:ext uri="{FF2B5EF4-FFF2-40B4-BE49-F238E27FC236}">
                  <a16:creationId xmlns:a16="http://schemas.microsoft.com/office/drawing/2014/main" id="{AA864F84-4612-4072-8CC5-7ED2F2A3B7EE}"/>
                </a:ext>
              </a:extLst>
            </p:cNvPr>
            <p:cNvSpPr/>
            <p:nvPr/>
          </p:nvSpPr>
          <p:spPr>
            <a:xfrm>
              <a:off x="0" y="0"/>
              <a:ext cx="12192000" cy="6858000"/>
            </a:xfrm>
            <a:prstGeom prst="roundRect">
              <a:avLst>
                <a:gd name="adj" fmla="val 8257"/>
              </a:avLst>
            </a:prstGeom>
            <a:solidFill>
              <a:srgbClr val="14AC79"/>
            </a:solidFill>
            <a:ln>
              <a:noFill/>
            </a:ln>
            <a:scene3d>
              <a:camera prst="orthographicFront"/>
              <a:lightRig rig="threePt" dir="t"/>
            </a:scene3d>
            <a:sp3d prstMaterial="metal">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esquinas redondeadas 74">
              <a:extLst>
                <a:ext uri="{FF2B5EF4-FFF2-40B4-BE49-F238E27FC236}">
                  <a16:creationId xmlns:a16="http://schemas.microsoft.com/office/drawing/2014/main" id="{B5712B76-B639-47B9-AE8A-471D6E75C821}"/>
                </a:ext>
              </a:extLst>
            </p:cNvPr>
            <p:cNvSpPr/>
            <p:nvPr/>
          </p:nvSpPr>
          <p:spPr>
            <a:xfrm>
              <a:off x="85380" y="90000"/>
              <a:ext cx="12013200" cy="6678000"/>
            </a:xfrm>
            <a:prstGeom prst="roundRect">
              <a:avLst>
                <a:gd name="adj" fmla="val 825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Rectángulo: esquinas redondeadas 75">
              <a:extLst>
                <a:ext uri="{FF2B5EF4-FFF2-40B4-BE49-F238E27FC236}">
                  <a16:creationId xmlns:a16="http://schemas.microsoft.com/office/drawing/2014/main" id="{578844BF-2A98-434F-B029-92B066CE2D69}"/>
                </a:ext>
              </a:extLst>
            </p:cNvPr>
            <p:cNvSpPr/>
            <p:nvPr/>
          </p:nvSpPr>
          <p:spPr>
            <a:xfrm>
              <a:off x="721073" y="180000"/>
              <a:ext cx="10753200" cy="6498000"/>
            </a:xfrm>
            <a:prstGeom prst="roundRect">
              <a:avLst>
                <a:gd name="adj" fmla="val 0"/>
              </a:avLst>
            </a:prstGeom>
            <a:solidFill>
              <a:srgbClr val="00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Rectángulo: esquinas redondeadas 17">
              <a:extLst>
                <a:ext uri="{FF2B5EF4-FFF2-40B4-BE49-F238E27FC236}">
                  <a16:creationId xmlns:a16="http://schemas.microsoft.com/office/drawing/2014/main" id="{E6A040D6-4E20-427B-B6D8-55651DC23BFA}"/>
                </a:ext>
              </a:extLst>
            </p:cNvPr>
            <p:cNvSpPr/>
            <p:nvPr/>
          </p:nvSpPr>
          <p:spPr>
            <a:xfrm>
              <a:off x="285407" y="1989000"/>
              <a:ext cx="235639" cy="2880000"/>
            </a:xfrm>
            <a:prstGeom prst="roundRect">
              <a:avLst>
                <a:gd name="adj" fmla="val 50000"/>
              </a:avLst>
            </a:prstGeom>
            <a:pattFill prst="openDmnd">
              <a:fgClr>
                <a:schemeClr val="tx1">
                  <a:lumMod val="95000"/>
                  <a:lumOff val="5000"/>
                </a:schemeClr>
              </a:fgClr>
              <a:bgClr>
                <a:schemeClr val="bg2">
                  <a:lumMod val="25000"/>
                </a:schemeClr>
              </a:bgClr>
            </a:pattFill>
            <a:ln>
              <a:solidFill>
                <a:schemeClr val="tx1"/>
              </a:solidFill>
            </a:ln>
            <a:effectLst>
              <a:innerShdw blurRad="114300" dist="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Elipse 76">
              <a:extLst>
                <a:ext uri="{FF2B5EF4-FFF2-40B4-BE49-F238E27FC236}">
                  <a16:creationId xmlns:a16="http://schemas.microsoft.com/office/drawing/2014/main" id="{8534307E-F83F-43AD-973D-6A391A86AC2A}"/>
                </a:ext>
              </a:extLst>
            </p:cNvPr>
            <p:cNvSpPr/>
            <p:nvPr/>
          </p:nvSpPr>
          <p:spPr>
            <a:xfrm>
              <a:off x="277226" y="769500"/>
              <a:ext cx="252000" cy="2520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Elipse 21">
              <a:extLst>
                <a:ext uri="{FF2B5EF4-FFF2-40B4-BE49-F238E27FC236}">
                  <a16:creationId xmlns:a16="http://schemas.microsoft.com/office/drawing/2014/main" id="{10013391-AF14-4F58-A90B-D138E6E5DEA1}"/>
                </a:ext>
              </a:extLst>
            </p:cNvPr>
            <p:cNvSpPr/>
            <p:nvPr/>
          </p:nvSpPr>
          <p:spPr>
            <a:xfrm>
              <a:off x="368765" y="859500"/>
              <a:ext cx="72000" cy="72000"/>
            </a:xfrm>
            <a:prstGeom prst="ellipse">
              <a:avLst/>
            </a:prstGeom>
            <a:gradFill flip="none" rotWithShape="1">
              <a:gsLst>
                <a:gs pos="34000">
                  <a:srgbClr val="7030A0"/>
                </a:gs>
                <a:gs pos="85000">
                  <a:srgbClr val="FF0000"/>
                </a:gs>
                <a:gs pos="8000">
                  <a:schemeClr val="accent5"/>
                </a:gs>
                <a:gs pos="55000">
                  <a:srgbClr val="BB0D9A"/>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 name="Rectángulo 83">
              <a:hlinkClick r:id="rId3" action="ppaction://hlinksldjump"/>
              <a:extLst>
                <a:ext uri="{FF2B5EF4-FFF2-40B4-BE49-F238E27FC236}">
                  <a16:creationId xmlns:a16="http://schemas.microsoft.com/office/drawing/2014/main" id="{BBA839DE-A195-4D0C-9568-686633670519}"/>
                </a:ext>
              </a:extLst>
            </p:cNvPr>
            <p:cNvSpPr/>
            <p:nvPr/>
          </p:nvSpPr>
          <p:spPr>
            <a:xfrm>
              <a:off x="11651050" y="1387108"/>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grpSp>
      <p:sp>
        <p:nvSpPr>
          <p:cNvPr id="28" name="Rectangle 27">
            <a:extLst>
              <a:ext uri="{FF2B5EF4-FFF2-40B4-BE49-F238E27FC236}">
                <a16:creationId xmlns:a16="http://schemas.microsoft.com/office/drawing/2014/main" id="{6DE5F5D4-DD37-4E28-8CC7-FE324CBA6424}"/>
              </a:ext>
            </a:extLst>
          </p:cNvPr>
          <p:cNvSpPr/>
          <p:nvPr/>
        </p:nvSpPr>
        <p:spPr>
          <a:xfrm rot="16200000">
            <a:off x="-750352" y="1608617"/>
            <a:ext cx="6499454" cy="3563296"/>
          </a:xfrm>
          <a:custGeom>
            <a:avLst/>
            <a:gdLst>
              <a:gd name="connsiteX0" fmla="*/ 0 w 6484707"/>
              <a:gd name="connsiteY0" fmla="*/ 0 h 716858"/>
              <a:gd name="connsiteX1" fmla="*/ 6484707 w 6484707"/>
              <a:gd name="connsiteY1" fmla="*/ 0 h 716858"/>
              <a:gd name="connsiteX2" fmla="*/ 6484707 w 6484707"/>
              <a:gd name="connsiteY2" fmla="*/ 716858 h 716858"/>
              <a:gd name="connsiteX3" fmla="*/ 0 w 6484707"/>
              <a:gd name="connsiteY3" fmla="*/ 716858 h 716858"/>
              <a:gd name="connsiteX4" fmla="*/ 0 w 6484707"/>
              <a:gd name="connsiteY4" fmla="*/ 0 h 716858"/>
              <a:gd name="connsiteX0" fmla="*/ 0 w 6499454"/>
              <a:gd name="connsiteY0" fmla="*/ 0 h 3563296"/>
              <a:gd name="connsiteX1" fmla="*/ 6484707 w 6499454"/>
              <a:gd name="connsiteY1" fmla="*/ 0 h 3563296"/>
              <a:gd name="connsiteX2" fmla="*/ 6499454 w 6499454"/>
              <a:gd name="connsiteY2" fmla="*/ 3563296 h 3563296"/>
              <a:gd name="connsiteX3" fmla="*/ 0 w 6499454"/>
              <a:gd name="connsiteY3" fmla="*/ 716858 h 3563296"/>
              <a:gd name="connsiteX4" fmla="*/ 0 w 6499454"/>
              <a:gd name="connsiteY4" fmla="*/ 0 h 3563296"/>
              <a:gd name="connsiteX0" fmla="*/ 0 w 6499454"/>
              <a:gd name="connsiteY0" fmla="*/ 0 h 3563296"/>
              <a:gd name="connsiteX1" fmla="*/ 6484707 w 6499454"/>
              <a:gd name="connsiteY1" fmla="*/ 0 h 3563296"/>
              <a:gd name="connsiteX2" fmla="*/ 6499454 w 6499454"/>
              <a:gd name="connsiteY2" fmla="*/ 3563296 h 3563296"/>
              <a:gd name="connsiteX3" fmla="*/ 0 w 6499454"/>
              <a:gd name="connsiteY3" fmla="*/ 716858 h 3563296"/>
              <a:gd name="connsiteX4" fmla="*/ 0 w 6499454"/>
              <a:gd name="connsiteY4" fmla="*/ 0 h 3563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9454" h="3563296">
                <a:moveTo>
                  <a:pt x="0" y="0"/>
                </a:moveTo>
                <a:lnTo>
                  <a:pt x="6484707" y="0"/>
                </a:lnTo>
                <a:cubicBezTo>
                  <a:pt x="6489623" y="1187765"/>
                  <a:pt x="6494538" y="2375531"/>
                  <a:pt x="6499454" y="3563296"/>
                </a:cubicBezTo>
                <a:cubicBezTo>
                  <a:pt x="5866802" y="-2105001"/>
                  <a:pt x="2166485" y="1665671"/>
                  <a:pt x="0" y="716858"/>
                </a:cubicBezTo>
                <a:lnTo>
                  <a:pt x="0" y="0"/>
                </a:lnTo>
                <a:close/>
              </a:path>
            </a:pathLst>
          </a:custGeom>
          <a:blipFill dpi="0" rotWithShape="1">
            <a:blip r:embed="rId4"/>
            <a:srcRect/>
            <a:tile tx="0" ty="0" sx="15000" sy="15000" flip="none" algn="tl"/>
          </a:blipFill>
          <a:ln>
            <a:noFill/>
          </a:ln>
          <a:effectLst>
            <a:innerShdw blurRad="114300" dist="76200" dir="10800000">
              <a:prstClr val="black">
                <a:alpha val="7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0" name="Rectángulo 51">
            <a:extLst>
              <a:ext uri="{FF2B5EF4-FFF2-40B4-BE49-F238E27FC236}">
                <a16:creationId xmlns:a16="http://schemas.microsoft.com/office/drawing/2014/main" id="{2BD35E5F-3D50-4BF7-A448-C9C2D9CB19BE}"/>
              </a:ext>
            </a:extLst>
          </p:cNvPr>
          <p:cNvSpPr/>
          <p:nvPr/>
        </p:nvSpPr>
        <p:spPr>
          <a:xfrm>
            <a:off x="4850662" y="1669608"/>
            <a:ext cx="6316247" cy="1569660"/>
          </a:xfrm>
          <a:prstGeom prst="rect">
            <a:avLst/>
          </a:prstGeom>
        </p:spPr>
        <p:txBody>
          <a:bodyPr wrap="square">
            <a:spAutoFit/>
          </a:bodyPr>
          <a:lstStyle/>
          <a:p>
            <a:pPr algn="ctr"/>
            <a:r>
              <a:rPr lang="es-MX" sz="2400" dirty="0">
                <a:solidFill>
                  <a:schemeClr val="bg1"/>
                </a:solidFill>
                <a:latin typeface="Century Gothic" panose="020B0502020202020204" pitchFamily="34" charset="0"/>
                <a:ea typeface="Arial" panose="020B0604020202020204" pitchFamily="34" charset="0"/>
                <a:cs typeface="Arial" panose="020B0604020202020204" pitchFamily="34" charset="0"/>
              </a:rPr>
              <a:t>Parte de la filosofía que trata del alma, sus facultades y operaciones y ciencia o estudio de la mente y de la conducta en personas o animales.</a:t>
            </a:r>
            <a:endParaRPr lang="es-MX" sz="2400" dirty="0">
              <a:solidFill>
                <a:schemeClr val="bg1"/>
              </a:solidFill>
              <a:latin typeface="Century Gothic" panose="020B0502020202020204" pitchFamily="34" charset="0"/>
            </a:endParaRPr>
          </a:p>
        </p:txBody>
      </p:sp>
      <p:sp>
        <p:nvSpPr>
          <p:cNvPr id="21" name="Rectángulo 52">
            <a:extLst>
              <a:ext uri="{FF2B5EF4-FFF2-40B4-BE49-F238E27FC236}">
                <a16:creationId xmlns:a16="http://schemas.microsoft.com/office/drawing/2014/main" id="{98F4DD8C-26E0-4820-8E27-92AAF49D77EA}"/>
              </a:ext>
            </a:extLst>
          </p:cNvPr>
          <p:cNvSpPr/>
          <p:nvPr/>
        </p:nvSpPr>
        <p:spPr>
          <a:xfrm>
            <a:off x="7555110" y="3389538"/>
            <a:ext cx="3605474" cy="400110"/>
          </a:xfrm>
          <a:prstGeom prst="rect">
            <a:avLst/>
          </a:prstGeom>
        </p:spPr>
        <p:txBody>
          <a:bodyPr wrap="none">
            <a:spAutoFit/>
          </a:bodyPr>
          <a:lstStyle/>
          <a:p>
            <a:r>
              <a:rPr lang="es-MX" sz="2000" dirty="0">
                <a:solidFill>
                  <a:schemeClr val="bg1"/>
                </a:solidFill>
                <a:effectLst>
                  <a:outerShdw blurRad="38100" dist="38100" dir="2700000" algn="tl">
                    <a:srgbClr val="000000">
                      <a:alpha val="43137"/>
                    </a:srgbClr>
                  </a:outerShdw>
                </a:effectLst>
                <a:latin typeface="Century Gothic" panose="020B0502020202020204" pitchFamily="34" charset="0"/>
                <a:cs typeface="Arial" panose="020B0604020202020204" pitchFamily="34" charset="0"/>
              </a:rPr>
              <a:t>─ Real Academia Española</a:t>
            </a:r>
          </a:p>
        </p:txBody>
      </p:sp>
      <p:pic>
        <p:nvPicPr>
          <p:cNvPr id="16" name="Picture 15">
            <a:extLst>
              <a:ext uri="{FF2B5EF4-FFF2-40B4-BE49-F238E27FC236}">
                <a16:creationId xmlns:a16="http://schemas.microsoft.com/office/drawing/2014/main" id="{006DF7B2-9D34-4A38-BA32-64A3C9CBB4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7076" y="1649468"/>
            <a:ext cx="2736102" cy="3118239"/>
          </a:xfrm>
          <a:prstGeom prst="rect">
            <a:avLst/>
          </a:prstGeom>
        </p:spPr>
      </p:pic>
      <p:sp>
        <p:nvSpPr>
          <p:cNvPr id="17" name="Rectangle 16">
            <a:extLst>
              <a:ext uri="{FF2B5EF4-FFF2-40B4-BE49-F238E27FC236}">
                <a16:creationId xmlns:a16="http://schemas.microsoft.com/office/drawing/2014/main" id="{F7081BB7-0F69-4FDE-844D-E3AB3D8D8277}"/>
              </a:ext>
            </a:extLst>
          </p:cNvPr>
          <p:cNvSpPr/>
          <p:nvPr/>
        </p:nvSpPr>
        <p:spPr>
          <a:xfrm>
            <a:off x="1857076" y="5419952"/>
            <a:ext cx="3405835" cy="72129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dirty="0">
                <a:latin typeface="Playlist" pitchFamily="50" charset="0"/>
              </a:rPr>
              <a:t>Psicología Clínica</a:t>
            </a:r>
          </a:p>
        </p:txBody>
      </p:sp>
      <p:sp>
        <p:nvSpPr>
          <p:cNvPr id="26" name="Rectangle 25">
            <a:extLst>
              <a:ext uri="{FF2B5EF4-FFF2-40B4-BE49-F238E27FC236}">
                <a16:creationId xmlns:a16="http://schemas.microsoft.com/office/drawing/2014/main" id="{59DA9DC3-27FC-4EBF-BD35-5C4FF3F985ED}"/>
              </a:ext>
            </a:extLst>
          </p:cNvPr>
          <p:cNvSpPr/>
          <p:nvPr/>
        </p:nvSpPr>
        <p:spPr>
          <a:xfrm>
            <a:off x="5898604" y="5419952"/>
            <a:ext cx="2254516" cy="72129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dirty="0">
                <a:latin typeface="Playlist" pitchFamily="50" charset="0"/>
              </a:rPr>
              <a:t>Psicometría</a:t>
            </a:r>
          </a:p>
        </p:txBody>
      </p:sp>
      <p:sp>
        <p:nvSpPr>
          <p:cNvPr id="27" name="Rectangle 26">
            <a:extLst>
              <a:ext uri="{FF2B5EF4-FFF2-40B4-BE49-F238E27FC236}">
                <a16:creationId xmlns:a16="http://schemas.microsoft.com/office/drawing/2014/main" id="{E7685CE4-9097-43DF-8D79-9A9B2707CAC8}"/>
              </a:ext>
            </a:extLst>
          </p:cNvPr>
          <p:cNvSpPr/>
          <p:nvPr/>
        </p:nvSpPr>
        <p:spPr>
          <a:xfrm>
            <a:off x="8788813" y="5419952"/>
            <a:ext cx="2470540" cy="72129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dirty="0">
                <a:latin typeface="Playlist" pitchFamily="50" charset="0"/>
              </a:rPr>
              <a:t>Instrumentos</a:t>
            </a:r>
          </a:p>
        </p:txBody>
      </p:sp>
      <p:grpSp>
        <p:nvGrpSpPr>
          <p:cNvPr id="2" name="Group 1">
            <a:extLst>
              <a:ext uri="{FF2B5EF4-FFF2-40B4-BE49-F238E27FC236}">
                <a16:creationId xmlns:a16="http://schemas.microsoft.com/office/drawing/2014/main" id="{349539E2-C3CC-465E-BAE9-F9E8DFDA39CE}"/>
              </a:ext>
            </a:extLst>
          </p:cNvPr>
          <p:cNvGrpSpPr/>
          <p:nvPr/>
        </p:nvGrpSpPr>
        <p:grpSpPr>
          <a:xfrm>
            <a:off x="721072" y="293740"/>
            <a:ext cx="3894408" cy="1078520"/>
            <a:chOff x="1220274" y="2060847"/>
            <a:chExt cx="3647476" cy="1078520"/>
          </a:xfrm>
        </p:grpSpPr>
        <p:sp>
          <p:nvSpPr>
            <p:cNvPr id="59" name="Parallelogram 38">
              <a:extLst>
                <a:ext uri="{FF2B5EF4-FFF2-40B4-BE49-F238E27FC236}">
                  <a16:creationId xmlns:a16="http://schemas.microsoft.com/office/drawing/2014/main" id="{910D4268-AD34-4163-AB6F-8FBABDDB6393}"/>
                </a:ext>
              </a:extLst>
            </p:cNvPr>
            <p:cNvSpPr/>
            <p:nvPr/>
          </p:nvSpPr>
          <p:spPr>
            <a:xfrm rot="16200000">
              <a:off x="1008463" y="2272658"/>
              <a:ext cx="834851" cy="411230"/>
            </a:xfrm>
            <a:prstGeom prst="parallelogram">
              <a:avLst>
                <a:gd name="adj" fmla="val 44901"/>
              </a:avLst>
            </a:prstGeom>
            <a:pattFill prst="lgConfetti">
              <a:fgClr>
                <a:schemeClr val="bg2">
                  <a:lumMod val="25000"/>
                </a:schemeClr>
              </a:fgClr>
              <a:bgClr>
                <a:schemeClr val="bg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57" name="Rectangle 56">
              <a:extLst>
                <a:ext uri="{FF2B5EF4-FFF2-40B4-BE49-F238E27FC236}">
                  <a16:creationId xmlns:a16="http://schemas.microsoft.com/office/drawing/2014/main" id="{EEAE2792-C99F-4EA8-8170-30EC652D1564}"/>
                </a:ext>
              </a:extLst>
            </p:cNvPr>
            <p:cNvSpPr/>
            <p:nvPr/>
          </p:nvSpPr>
          <p:spPr>
            <a:xfrm>
              <a:off x="1567969" y="2248973"/>
              <a:ext cx="3108972" cy="646724"/>
            </a:xfrm>
            <a:prstGeom prst="rect">
              <a:avLst/>
            </a:prstGeom>
            <a:pattFill prst="lgConfetti">
              <a:fgClr>
                <a:schemeClr val="bg2">
                  <a:lumMod val="25000"/>
                </a:schemeClr>
              </a:fgClr>
              <a:bgClr>
                <a:srgbClr val="A2AFC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Lane - Upper" panose="02000506020000020004" pitchFamily="2" charset="0"/>
                <a:ea typeface="ChildsWish" panose="02000603000000000000" pitchFamily="2" charset="0"/>
                <a:cs typeface="Angie Atore" panose="00000400000000000000" pitchFamily="2" charset="-79"/>
              </a:endParaRPr>
            </a:p>
          </p:txBody>
        </p:sp>
        <p:sp>
          <p:nvSpPr>
            <p:cNvPr id="58" name="Rectangle 57">
              <a:extLst>
                <a:ext uri="{FF2B5EF4-FFF2-40B4-BE49-F238E27FC236}">
                  <a16:creationId xmlns:a16="http://schemas.microsoft.com/office/drawing/2014/main" id="{3B1E87E7-3E35-49A7-AE69-1DD346C87AFF}"/>
                </a:ext>
              </a:extLst>
            </p:cNvPr>
            <p:cNvSpPr/>
            <p:nvPr/>
          </p:nvSpPr>
          <p:spPr>
            <a:xfrm>
              <a:off x="1758778" y="2418072"/>
              <a:ext cx="3108972" cy="721295"/>
            </a:xfrm>
            <a:prstGeom prst="rect">
              <a:avLst/>
            </a:prstGeom>
            <a:gradFill>
              <a:gsLst>
                <a:gs pos="2000">
                  <a:srgbClr val="1B4C5B"/>
                </a:gs>
                <a:gs pos="51000">
                  <a:srgbClr val="26697E"/>
                </a:gs>
                <a:gs pos="100000">
                  <a:srgbClr val="2E99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800" b="1" dirty="0">
                  <a:latin typeface="DK Breakfast Burrito" panose="02000000000000000000" pitchFamily="50" charset="0"/>
                  <a:ea typeface="ChildsWish" panose="02000603000000000000" pitchFamily="2" charset="0"/>
                  <a:cs typeface="Angie Atore" panose="00000400000000000000" pitchFamily="2" charset="-79"/>
                </a:rPr>
                <a:t>PSICOLOGÍA</a:t>
              </a:r>
              <a:endParaRPr lang="es-MX" sz="4000" b="1" dirty="0">
                <a:latin typeface="DK Breakfast Burrito" panose="02000000000000000000" pitchFamily="50" charset="0"/>
                <a:ea typeface="ChildsWish" panose="02000603000000000000" pitchFamily="2" charset="0"/>
                <a:cs typeface="Angie Atore" panose="00000400000000000000" pitchFamily="2" charset="-79"/>
              </a:endParaRPr>
            </a:p>
          </p:txBody>
        </p:sp>
      </p:grpSp>
      <p:sp>
        <p:nvSpPr>
          <p:cNvPr id="25" name="Rectángulo: esquinas redondeadas 23">
            <a:hlinkClick r:id="rId6" action="ppaction://hlinksldjump"/>
            <a:extLst>
              <a:ext uri="{FF2B5EF4-FFF2-40B4-BE49-F238E27FC236}">
                <a16:creationId xmlns:a16="http://schemas.microsoft.com/office/drawing/2014/main" id="{07576344-8F14-486F-BDD7-7CC9C87E7F2D}"/>
              </a:ext>
            </a:extLst>
          </p:cNvPr>
          <p:cNvSpPr/>
          <p:nvPr/>
        </p:nvSpPr>
        <p:spPr>
          <a:xfrm>
            <a:off x="11606426" y="3235625"/>
            <a:ext cx="360000" cy="360000"/>
          </a:xfrm>
          <a:prstGeom prst="roundRect">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 name="Triángulo isósceles 82">
            <a:hlinkClick r:id="rId7" action="ppaction://hlinksldjump"/>
            <a:extLst>
              <a:ext uri="{FF2B5EF4-FFF2-40B4-BE49-F238E27FC236}">
                <a16:creationId xmlns:a16="http://schemas.microsoft.com/office/drawing/2014/main" id="{A236739D-99C3-4846-B205-DDBA5A51AEC4}"/>
              </a:ext>
            </a:extLst>
          </p:cNvPr>
          <p:cNvSpPr/>
          <p:nvPr/>
        </p:nvSpPr>
        <p:spPr>
          <a:xfrm flipV="1">
            <a:off x="11605290" y="5007517"/>
            <a:ext cx="360000" cy="360000"/>
          </a:xfrm>
          <a:prstGeom prst="triangl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0" name="Rectángulo 84">
            <a:hlinkClick r:id="rId3" action="ppaction://hlinksldjump"/>
            <a:extLst>
              <a:ext uri="{FF2B5EF4-FFF2-40B4-BE49-F238E27FC236}">
                <a16:creationId xmlns:a16="http://schemas.microsoft.com/office/drawing/2014/main" id="{3382858C-F52C-4915-ACBB-47214B0AE8CE}"/>
              </a:ext>
            </a:extLst>
          </p:cNvPr>
          <p:cNvSpPr/>
          <p:nvPr/>
        </p:nvSpPr>
        <p:spPr>
          <a:xfrm>
            <a:off x="11734908" y="1463733"/>
            <a:ext cx="180000" cy="360000"/>
          </a:xfrm>
          <a:prstGeom prst="rect">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00819603"/>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2539</TotalTime>
  <Words>3321</Words>
  <Application>Microsoft Office PowerPoint</Application>
  <PresentationFormat>Panorámica</PresentationFormat>
  <Paragraphs>463</Paragraphs>
  <Slides>54</Slides>
  <Notes>2</Notes>
  <HiddenSlides>0</HiddenSlides>
  <MMClips>0</MMClips>
  <ScaleCrop>false</ScaleCrop>
  <HeadingPairs>
    <vt:vector size="4" baseType="variant">
      <vt:variant>
        <vt:lpstr>Tema</vt:lpstr>
      </vt:variant>
      <vt:variant>
        <vt:i4>1</vt:i4>
      </vt:variant>
      <vt:variant>
        <vt:lpstr>Títulos de diapositiva</vt:lpstr>
      </vt:variant>
      <vt:variant>
        <vt:i4>54</vt:i4>
      </vt:variant>
    </vt:vector>
  </HeadingPairs>
  <TitlesOfParts>
    <vt:vector size="55" baseType="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Sistema de Apoyo para la Detección de Posibles Casos de Bullying durante la Infancia</dc:title>
  <dc:creator>Emmanuel Saenz</dc:creator>
  <cp:lastModifiedBy>Emmanuel Saenz</cp:lastModifiedBy>
  <cp:revision>48</cp:revision>
  <dcterms:created xsi:type="dcterms:W3CDTF">2018-04-01T17:57:07Z</dcterms:created>
  <dcterms:modified xsi:type="dcterms:W3CDTF">2018-11-28T04:50:38Z</dcterms:modified>
</cp:coreProperties>
</file>